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diagrams/drawing1.xml" ContentType="application/vnd.ms-office.drawingml.diagramDrawing+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docProps/custom.xml" ContentType="application/vnd.openxmlformats-officedocument.custom-properties+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2"/>
    <p:sldId id="272" r:id="rId3"/>
    <p:sldId id="258" r:id="rId4"/>
    <p:sldId id="284" r:id="rId5"/>
    <p:sldId id="276" r:id="rId6"/>
    <p:sldId id="277" r:id="rId7"/>
    <p:sldId id="278" r:id="rId8"/>
    <p:sldId id="279" r:id="rId9"/>
    <p:sldId id="280" r:id="rId10"/>
    <p:sldId id="282" r:id="rId11"/>
    <p:sldId id="281" r:id="rId12"/>
    <p:sldId id="283" r:id="rId13"/>
  </p:sldIdLst>
  <p:sldSz cx="9144000" cy="6858000" type="screen4x3"/>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31">
          <p15:clr>
            <a:srgbClr val="A4A3A4"/>
          </p15:clr>
        </p15:guide>
        <p15:guide id="2" pos="284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344"/>
    <p:restoredTop sz="94580"/>
  </p:normalViewPr>
  <p:slideViewPr>
    <p:cSldViewPr>
      <p:cViewPr varScale="1">
        <p:scale>
          <a:sx n="84" d="100"/>
          <a:sy n="84" d="100"/>
        </p:scale>
        <p:origin x="-1566" y="-78"/>
      </p:cViewPr>
      <p:guideLst>
        <p:guide orient="horz" pos="2131"/>
        <p:guide pos="2848"/>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A749F03-F626-4862-BDE0-7B6E470B788F}">
      <dsp:nvSpPr>
        <dsp:cNvPr id="0" name=""/>
        <dsp:cNvSpPr/>
      </dsp:nvSpPr>
      <dsp:spPr>
        <a:xfrm>
          <a:off x="0" y="1397000"/>
          <a:ext cx="2539999" cy="1269999"/>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605" tIns="14605" rIns="14605" bIns="14605" numCol="1" spcCol="1270" anchor="ctr" anchorCtr="0">
          <a:noAutofit/>
        </a:bodyPr>
        <a:lstStyle/>
        <a:p>
          <a:pPr lvl="0" algn="ctr" defTabSz="1022350">
            <a:lnSpc>
              <a:spcPct val="90000"/>
            </a:lnSpc>
            <a:spcBef>
              <a:spcPct val="0"/>
            </a:spcBef>
            <a:spcAft>
              <a:spcPct val="35000"/>
            </a:spcAft>
          </a:pPr>
          <a:r>
            <a:rPr lang="zh-CN" altLang="en-US" sz="2300" kern="1200" dirty="0"/>
            <a:t>宣传、普及社会科学知识，组织开展社科普及活动</a:t>
          </a:r>
        </a:p>
      </dsp:txBody>
      <dsp:txXfrm>
        <a:off x="37197" y="1434197"/>
        <a:ext cx="2465605" cy="1195605"/>
      </dsp:txXfrm>
    </dsp:sp>
    <dsp:sp modelId="{D3A78010-67FF-4827-907D-7BB1B21308E1}">
      <dsp:nvSpPr>
        <dsp:cNvPr id="0" name=""/>
        <dsp:cNvSpPr/>
      </dsp:nvSpPr>
      <dsp:spPr>
        <a:xfrm rot="19457599">
          <a:off x="2422396" y="1638750"/>
          <a:ext cx="1251207" cy="56250"/>
        </a:xfrm>
        <a:custGeom>
          <a:avLst/>
          <a:gdLst/>
          <a:ahLst/>
          <a:cxnLst/>
          <a:rect l="0" t="0" r="0" b="0"/>
          <a:pathLst>
            <a:path>
              <a:moveTo>
                <a:pt x="0" y="28125"/>
              </a:moveTo>
              <a:lnTo>
                <a:pt x="1251207" y="28125"/>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zh-CN" altLang="en-US" sz="500" kern="1200"/>
        </a:p>
      </dsp:txBody>
      <dsp:txXfrm>
        <a:off x="3016719" y="1635594"/>
        <a:ext cx="62560" cy="62560"/>
      </dsp:txXfrm>
    </dsp:sp>
    <dsp:sp modelId="{32A17D77-290E-4CD8-A27E-12C15C254D0A}">
      <dsp:nvSpPr>
        <dsp:cNvPr id="0" name=""/>
        <dsp:cNvSpPr/>
      </dsp:nvSpPr>
      <dsp:spPr>
        <a:xfrm>
          <a:off x="3556000" y="666750"/>
          <a:ext cx="2539999" cy="1269999"/>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605" tIns="14605" rIns="14605" bIns="14605" numCol="1" spcCol="1270" anchor="ctr" anchorCtr="0">
          <a:noAutofit/>
        </a:bodyPr>
        <a:lstStyle/>
        <a:p>
          <a:pPr lvl="0" algn="ctr" defTabSz="1022350">
            <a:lnSpc>
              <a:spcPct val="90000"/>
            </a:lnSpc>
            <a:spcBef>
              <a:spcPct val="0"/>
            </a:spcBef>
            <a:spcAft>
              <a:spcPct val="35000"/>
            </a:spcAft>
          </a:pPr>
          <a:r>
            <a:rPr lang="zh-CN" altLang="en-US" sz="2300" kern="1200" dirty="0"/>
            <a:t>省社科联九大职责之一</a:t>
          </a:r>
        </a:p>
      </dsp:txBody>
      <dsp:txXfrm>
        <a:off x="3593197" y="703947"/>
        <a:ext cx="2465605" cy="1195605"/>
      </dsp:txXfrm>
    </dsp:sp>
    <dsp:sp modelId="{732CC1E7-5C35-4624-AEDF-81D0ED39BCC2}">
      <dsp:nvSpPr>
        <dsp:cNvPr id="0" name=""/>
        <dsp:cNvSpPr/>
      </dsp:nvSpPr>
      <dsp:spPr>
        <a:xfrm rot="2142401">
          <a:off x="2422396" y="2368999"/>
          <a:ext cx="1251207" cy="56250"/>
        </a:xfrm>
        <a:custGeom>
          <a:avLst/>
          <a:gdLst/>
          <a:ahLst/>
          <a:cxnLst/>
          <a:rect l="0" t="0" r="0" b="0"/>
          <a:pathLst>
            <a:path>
              <a:moveTo>
                <a:pt x="0" y="28125"/>
              </a:moveTo>
              <a:lnTo>
                <a:pt x="1251207" y="28125"/>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zh-CN" altLang="en-US" sz="500" kern="1200"/>
        </a:p>
      </dsp:txBody>
      <dsp:txXfrm>
        <a:off x="3016719" y="2365844"/>
        <a:ext cx="62560" cy="62560"/>
      </dsp:txXfrm>
    </dsp:sp>
    <dsp:sp modelId="{ED22516C-6AB4-4004-884E-BE8D3E059A95}">
      <dsp:nvSpPr>
        <dsp:cNvPr id="0" name=""/>
        <dsp:cNvSpPr/>
      </dsp:nvSpPr>
      <dsp:spPr>
        <a:xfrm>
          <a:off x="3556000" y="2127250"/>
          <a:ext cx="2539999" cy="1269999"/>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605" tIns="14605" rIns="14605" bIns="14605" numCol="1" spcCol="1270" anchor="ctr" anchorCtr="0">
          <a:noAutofit/>
        </a:bodyPr>
        <a:lstStyle/>
        <a:p>
          <a:pPr lvl="0" algn="ctr" defTabSz="1022350">
            <a:lnSpc>
              <a:spcPct val="90000"/>
            </a:lnSpc>
            <a:spcBef>
              <a:spcPct val="0"/>
            </a:spcBef>
            <a:spcAft>
              <a:spcPct val="35000"/>
            </a:spcAft>
          </a:pPr>
          <a:r>
            <a:rPr lang="en-US" altLang="zh-CN" sz="2300" kern="1200" dirty="0"/>
            <a:t>《</a:t>
          </a:r>
          <a:r>
            <a:rPr lang="zh-CN" altLang="en-US" sz="2300" kern="1200" dirty="0"/>
            <a:t>江苏省社会科学普及促进条例</a:t>
          </a:r>
          <a:r>
            <a:rPr lang="en-US" altLang="zh-CN" sz="2300" kern="1200" dirty="0"/>
            <a:t>》</a:t>
          </a:r>
          <a:r>
            <a:rPr lang="zh-CN" altLang="en-US" sz="2300" kern="1200" dirty="0"/>
            <a:t>的规定</a:t>
          </a:r>
        </a:p>
      </dsp:txBody>
      <dsp:txXfrm>
        <a:off x="3593197" y="2164447"/>
        <a:ext cx="2465605" cy="1195605"/>
      </dsp:txXfrm>
    </dsp:sp>
  </dsp:spTree>
</dsp:drawing>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a:t>单击此处编辑母版标题样式</a:t>
            </a:r>
          </a:p>
        </p:txBody>
      </p:sp>
      <p:sp>
        <p:nvSpPr>
          <p:cNvPr id="3" name="副标题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a:t>单击此处编辑母版副标题样式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pPr/>
              <a:t>2019/4/1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530820CF-B880-4189-942D-D702A7CBA730}" type="datetimeFigureOut">
              <a:rPr lang="zh-CN" altLang="en-US" smtClean="0"/>
              <a:pPr/>
              <a:t>2019/4/1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530820CF-B880-4189-942D-D702A7CBA730}" type="datetimeFigureOut">
              <a:rPr lang="zh-CN" altLang="en-US" smtClean="0"/>
              <a:pPr/>
              <a:t>2019/4/1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530820CF-B880-4189-942D-D702A7CBA730}" type="datetimeFigureOut">
              <a:rPr lang="zh-CN" altLang="en-US" smtClean="0"/>
              <a:pPr/>
              <a:t>2019/4/1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a:t>单击此处编辑母版标题样式</a:t>
            </a:r>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pPr/>
              <a:t>2019/4/1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p:txBody>
          <a:bodyPr/>
          <a:lstStyle/>
          <a:p>
            <a:fld id="{530820CF-B880-4189-942D-D702A7CBA730}" type="datetimeFigureOut">
              <a:rPr lang="zh-CN" altLang="en-US" smtClean="0"/>
              <a:pPr/>
              <a:t>2019/4/1</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a:t>单击此处编辑母版标题样式</a:t>
            </a:r>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p:txBody>
          <a:bodyPr/>
          <a:lstStyle/>
          <a:p>
            <a:fld id="{530820CF-B880-4189-942D-D702A7CBA730}" type="datetimeFigureOut">
              <a:rPr lang="zh-CN" altLang="en-US" smtClean="0"/>
              <a:pPr/>
              <a:t>2019/4/1</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530820CF-B880-4189-942D-D702A7CBA730}" type="datetimeFigureOut">
              <a:rPr lang="zh-CN" altLang="en-US" smtClean="0"/>
              <a:pPr/>
              <a:t>2019/4/1</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pPr/>
              <a:t>2019/4/1</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a:t>单击此处编辑母版标题样式</a:t>
            </a:r>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pPr/>
              <a:t>2019/4/1</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a:t>单击此处编辑母版标题样式</a:t>
            </a:r>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pPr/>
              <a:t>2019/4/1</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pPr/>
              <a:t>2019/4/1</a:t>
            </a:fld>
            <a:endParaRPr lang="zh-CN" altLang="en-US"/>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pPr/>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7" Type="http://schemas.microsoft.com/office/2007/relationships/diagramDrawing" Target="../diagrams/drawing1.xml"/><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p:txBody>
          <a:bodyPr/>
          <a:lstStyle/>
          <a:p>
            <a:endParaRPr lang="zh-CN" altLang="en-US"/>
          </a:p>
        </p:txBody>
      </p:sp>
      <p:sp>
        <p:nvSpPr>
          <p:cNvPr id="3" name="副标题 2"/>
          <p:cNvSpPr>
            <a:spLocks noGrp="1"/>
          </p:cNvSpPr>
          <p:nvPr>
            <p:ph type="subTitle" idx="1"/>
          </p:nvPr>
        </p:nvSpPr>
        <p:spPr/>
        <p:txBody>
          <a:bodyPr/>
          <a:lstStyle/>
          <a:p>
            <a:endParaRPr lang="zh-CN" altLang="en-US"/>
          </a:p>
        </p:txBody>
      </p:sp>
      <p:pic>
        <p:nvPicPr>
          <p:cNvPr id="5" name="图片 4" descr="背景2.jpg"/>
          <p:cNvPicPr>
            <a:picLocks noChangeAspect="1"/>
          </p:cNvPicPr>
          <p:nvPr/>
        </p:nvPicPr>
        <p:blipFill>
          <a:blip r:embed="rId2" cstate="print"/>
          <a:stretch>
            <a:fillRect/>
          </a:stretch>
        </p:blipFill>
        <p:spPr>
          <a:xfrm>
            <a:off x="0" y="0"/>
            <a:ext cx="9144000" cy="6858000"/>
          </a:xfrm>
          <a:prstGeom prst="rect">
            <a:avLst/>
          </a:prstGeom>
        </p:spPr>
      </p:pic>
      <p:sp>
        <p:nvSpPr>
          <p:cNvPr id="6" name="矩形 5"/>
          <p:cNvSpPr/>
          <p:nvPr/>
        </p:nvSpPr>
        <p:spPr>
          <a:xfrm>
            <a:off x="0" y="260648"/>
            <a:ext cx="4357686" cy="646331"/>
          </a:xfrm>
          <a:prstGeom prst="rect">
            <a:avLst/>
          </a:prstGeom>
        </p:spPr>
        <p:txBody>
          <a:bodyPr wrap="square">
            <a:spAutoFit/>
          </a:bodyPr>
          <a:lstStyle/>
          <a:p>
            <a:pPr lvl="0" fontAlgn="base">
              <a:lnSpc>
                <a:spcPct val="200000"/>
              </a:lnSpc>
              <a:spcBef>
                <a:spcPct val="0"/>
              </a:spcBef>
              <a:spcAft>
                <a:spcPct val="0"/>
              </a:spcAft>
            </a:pPr>
            <a:r>
              <a:rPr lang="en-US" altLang="zh-CN" b="1" dirty="0" smtClean="0">
                <a:solidFill>
                  <a:schemeClr val="accent1">
                    <a:lumMod val="75000"/>
                  </a:schemeClr>
                </a:solidFill>
                <a:latin typeface="微软雅黑" panose="020B0503020204020204" pitchFamily="34" charset="-122"/>
                <a:ea typeface="微软雅黑" panose="020B0503020204020204" pitchFamily="34" charset="-122"/>
                <a:cs typeface="Calibri" panose="020F0502020204030204" pitchFamily="34" charset="0"/>
              </a:rPr>
              <a:t>2018</a:t>
            </a:r>
            <a:r>
              <a:rPr lang="zh-CN" altLang="en-US" b="1" dirty="0" smtClean="0">
                <a:solidFill>
                  <a:schemeClr val="accent1">
                    <a:lumMod val="75000"/>
                  </a:schemeClr>
                </a:solidFill>
                <a:latin typeface="微软雅黑" panose="020B0503020204020204" pitchFamily="34" charset="-122"/>
                <a:ea typeface="微软雅黑" panose="020B0503020204020204" pitchFamily="34" charset="-122"/>
                <a:cs typeface="Calibri" panose="020F0502020204030204" pitchFamily="34" charset="0"/>
              </a:rPr>
              <a:t>年社科普及资助项目实施情况报告</a:t>
            </a:r>
            <a:endParaRPr lang="zh-CN" altLang="en-US" b="1" dirty="0">
              <a:solidFill>
                <a:schemeClr val="accent1">
                  <a:lumMod val="75000"/>
                </a:schemeClr>
              </a:solidFill>
              <a:latin typeface="微软雅黑" panose="020B0503020204020204" pitchFamily="34" charset="-122"/>
              <a:ea typeface="微软雅黑" panose="020B0503020204020204" pitchFamily="34" charset="-122"/>
              <a:cs typeface="宋体" panose="02010600030101010101" pitchFamily="2" charset="-122"/>
            </a:endParaRPr>
          </a:p>
        </p:txBody>
      </p:sp>
      <p:sp>
        <p:nvSpPr>
          <p:cNvPr id="11" name="矩形 10"/>
          <p:cNvSpPr/>
          <p:nvPr/>
        </p:nvSpPr>
        <p:spPr>
          <a:xfrm>
            <a:off x="2411760" y="4293096"/>
            <a:ext cx="2162772" cy="1066959"/>
          </a:xfrm>
          <a:prstGeom prst="rect">
            <a:avLst/>
          </a:prstGeom>
          <a:noFill/>
        </p:spPr>
        <p:txBody>
          <a:bodyPr wrap="none" lIns="91440" tIns="45720" rIns="91440" bIns="45720">
            <a:spAutoFit/>
          </a:bodyPr>
          <a:lstStyle/>
          <a:p>
            <a:pPr algn="ctr">
              <a:lnSpc>
                <a:spcPts val="3800"/>
              </a:lnSpc>
            </a:pPr>
            <a:r>
              <a:rPr lang="zh-CN" altLang="en-US" sz="2800" kern="0" spc="100" dirty="0" smtClean="0">
                <a:ln/>
                <a:effectLst>
                  <a:outerShdw blurRad="38100" dist="19050" dir="2700000" algn="tl" rotWithShape="0">
                    <a:schemeClr val="dk1">
                      <a:alpha val="40000"/>
                    </a:schemeClr>
                  </a:outerShdw>
                </a:effectLst>
                <a:latin typeface="微软雅黑" panose="020B0503020204020204" pitchFamily="34" charset="-122"/>
                <a:ea typeface="微软雅黑" panose="020B0503020204020204" pitchFamily="34" charset="-122"/>
              </a:rPr>
              <a:t>实施</a:t>
            </a:r>
            <a:r>
              <a:rPr lang="zh-CN" altLang="en-US" sz="2800" kern="0" spc="100" dirty="0" smtClean="0">
                <a:ln/>
                <a:solidFill>
                  <a:schemeClr val="tx1"/>
                </a:solidFill>
                <a:effectLst>
                  <a:outerShdw blurRad="38100" dist="19050" dir="2700000" algn="tl" rotWithShape="0">
                    <a:schemeClr val="dk1">
                      <a:alpha val="40000"/>
                    </a:schemeClr>
                  </a:outerShdw>
                </a:effectLst>
                <a:latin typeface="微软雅黑" panose="020B0503020204020204" pitchFamily="34" charset="-122"/>
                <a:ea typeface="微软雅黑" panose="020B0503020204020204" pitchFamily="34" charset="-122"/>
              </a:rPr>
              <a:t>单位：</a:t>
            </a:r>
            <a:endParaRPr lang="en-US" altLang="zh-CN" sz="2800" kern="0" spc="100" dirty="0" smtClean="0">
              <a:ln/>
              <a:solidFill>
                <a:schemeClr val="tx1"/>
              </a:solidFill>
              <a:effectLst>
                <a:outerShdw blurRad="38100" dist="19050" dir="2700000" algn="tl" rotWithShape="0">
                  <a:schemeClr val="dk1">
                    <a:alpha val="40000"/>
                  </a:schemeClr>
                </a:outerShdw>
              </a:effectLst>
              <a:latin typeface="微软雅黑" panose="020B0503020204020204" pitchFamily="34" charset="-122"/>
              <a:ea typeface="微软雅黑" panose="020B0503020204020204" pitchFamily="34" charset="-122"/>
            </a:endParaRPr>
          </a:p>
          <a:p>
            <a:pPr>
              <a:lnSpc>
                <a:spcPts val="3800"/>
              </a:lnSpc>
            </a:pPr>
            <a:r>
              <a:rPr lang="zh-CN" altLang="en-US" sz="2800" kern="0" spc="100" dirty="0" smtClean="0">
                <a:ln/>
                <a:effectLst>
                  <a:outerShdw blurRad="38100" dist="19050" dir="2700000" algn="tl" rotWithShape="0">
                    <a:schemeClr val="dk1">
                      <a:alpha val="40000"/>
                    </a:schemeClr>
                  </a:outerShdw>
                </a:effectLst>
                <a:latin typeface="微软雅黑" panose="020B0503020204020204" pitchFamily="34" charset="-122"/>
                <a:ea typeface="微软雅黑" panose="020B0503020204020204" pitchFamily="34" charset="-122"/>
              </a:rPr>
              <a:t> 汇报时间：</a:t>
            </a:r>
            <a:endParaRPr lang="en-US" altLang="zh-CN" sz="2800" kern="0" spc="100" dirty="0">
              <a:ln/>
              <a:solidFill>
                <a:schemeClr val="tx1"/>
              </a:solidFill>
              <a:effectLst>
                <a:outerShdw blurRad="38100" dist="19050" dir="2700000" algn="tl" rotWithShape="0">
                  <a:schemeClr val="dk1">
                    <a:alpha val="40000"/>
                  </a:schemeClr>
                </a:outerShdw>
              </a:effectLst>
              <a:latin typeface="微软雅黑" panose="020B0503020204020204" pitchFamily="34" charset="-122"/>
              <a:ea typeface="微软雅黑" panose="020B0503020204020204" pitchFamily="34" charset="-122"/>
            </a:endParaRPr>
          </a:p>
        </p:txBody>
      </p:sp>
      <p:sp>
        <p:nvSpPr>
          <p:cNvPr id="4" name="矩形 3"/>
          <p:cNvSpPr/>
          <p:nvPr/>
        </p:nvSpPr>
        <p:spPr>
          <a:xfrm>
            <a:off x="346709" y="1928426"/>
            <a:ext cx="4711546" cy="923330"/>
          </a:xfrm>
          <a:prstGeom prst="rect">
            <a:avLst/>
          </a:prstGeom>
          <a:noFill/>
        </p:spPr>
        <p:txBody>
          <a:bodyPr wrap="none" lIns="91440" tIns="45720" rIns="91440" bIns="45720">
            <a:spAutoFit/>
          </a:bodyPr>
          <a:lstStyle/>
          <a:p>
            <a:pPr algn="ctr"/>
            <a:r>
              <a:rPr lang="zh-CN" altLang="en-US" sz="5400" b="1" cap="none" spc="0" dirty="0" smtClean="0">
                <a:ln w="9525">
                  <a:solidFill>
                    <a:schemeClr val="bg1"/>
                  </a:solidFill>
                  <a:prstDash val="solid"/>
                </a:ln>
                <a:solidFill>
                  <a:schemeClr val="tx1"/>
                </a:solidFill>
                <a:effectLst>
                  <a:outerShdw blurRad="12700" dist="38100" dir="2700000" algn="tl" rotWithShape="0">
                    <a:schemeClr val="bg1">
                      <a:lumMod val="50000"/>
                    </a:schemeClr>
                  </a:outerShdw>
                </a:effectLst>
                <a:latin typeface="黑体" panose="02010609060101010101" pitchFamily="49" charset="-122"/>
                <a:ea typeface="黑体" panose="02010609060101010101" pitchFamily="49" charset="-122"/>
              </a:rPr>
              <a:t>   项目名称：</a:t>
            </a:r>
            <a:endParaRPr lang="zh-CN" altLang="en-US" sz="5400" b="1" cap="none" spc="0" dirty="0">
              <a:ln w="9525">
                <a:solidFill>
                  <a:schemeClr val="bg1"/>
                </a:solidFill>
                <a:prstDash val="solid"/>
              </a:ln>
              <a:solidFill>
                <a:schemeClr val="tx1"/>
              </a:solidFill>
              <a:effectLst>
                <a:outerShdw blurRad="12700" dist="38100" dir="2700000" algn="tl" rotWithShape="0">
                  <a:schemeClr val="bg1">
                    <a:lumMod val="50000"/>
                  </a:schemeClr>
                </a:outerShdw>
              </a:effectLst>
              <a:latin typeface="黑体" panose="02010609060101010101" pitchFamily="49" charset="-122"/>
              <a:ea typeface="黑体" panose="02010609060101010101" pitchFamily="49" charset="-122"/>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p:txBody>
          <a:bodyPr/>
          <a:lstStyle/>
          <a:p>
            <a:endParaRPr lang="zh-CN" altLang="en-US"/>
          </a:p>
        </p:txBody>
      </p:sp>
      <p:sp>
        <p:nvSpPr>
          <p:cNvPr id="3" name="副标题 2"/>
          <p:cNvSpPr>
            <a:spLocks noGrp="1"/>
          </p:cNvSpPr>
          <p:nvPr>
            <p:ph type="subTitle" idx="1"/>
          </p:nvPr>
        </p:nvSpPr>
        <p:spPr/>
        <p:txBody>
          <a:bodyPr/>
          <a:lstStyle/>
          <a:p>
            <a:endParaRPr lang="zh-CN" altLang="en-US"/>
          </a:p>
        </p:txBody>
      </p:sp>
      <p:pic>
        <p:nvPicPr>
          <p:cNvPr id="5" name="图片 4" descr="背景2.jpg"/>
          <p:cNvPicPr>
            <a:picLocks noChangeAspect="1"/>
          </p:cNvPicPr>
          <p:nvPr/>
        </p:nvPicPr>
        <p:blipFill>
          <a:blip r:embed="rId2" cstate="print"/>
          <a:stretch>
            <a:fillRect/>
          </a:stretch>
        </p:blipFill>
        <p:spPr>
          <a:xfrm>
            <a:off x="0" y="0"/>
            <a:ext cx="9144000" cy="6858000"/>
          </a:xfrm>
          <a:prstGeom prst="rect">
            <a:avLst/>
          </a:prstGeom>
        </p:spPr>
      </p:pic>
      <p:sp>
        <p:nvSpPr>
          <p:cNvPr id="6" name="矩形 5"/>
          <p:cNvSpPr/>
          <p:nvPr/>
        </p:nvSpPr>
        <p:spPr>
          <a:xfrm>
            <a:off x="0" y="1"/>
            <a:ext cx="1835696" cy="799258"/>
          </a:xfrm>
          <a:prstGeom prst="rect">
            <a:avLst/>
          </a:prstGeom>
        </p:spPr>
        <p:txBody>
          <a:bodyPr wrap="square">
            <a:spAutoFit/>
          </a:bodyPr>
          <a:lstStyle/>
          <a:p>
            <a:pPr lvl="0" fontAlgn="base">
              <a:lnSpc>
                <a:spcPct val="200000"/>
              </a:lnSpc>
              <a:spcBef>
                <a:spcPct val="0"/>
              </a:spcBef>
              <a:spcAft>
                <a:spcPct val="0"/>
              </a:spcAft>
            </a:pPr>
            <a:r>
              <a:rPr lang="zh-CN" altLang="en-US" sz="2800" b="1" dirty="0">
                <a:solidFill>
                  <a:schemeClr val="tx2">
                    <a:lumMod val="60000"/>
                    <a:lumOff val="40000"/>
                  </a:schemeClr>
                </a:solidFill>
                <a:latin typeface="叶根友毛笔行书2.0版" pitchFamily="2" charset="-122"/>
                <a:ea typeface="叶根友毛笔行书2.0版" pitchFamily="2" charset="-122"/>
                <a:cs typeface="宋体" panose="02010600030101010101" pitchFamily="2" charset="-122"/>
              </a:rPr>
              <a:t> </a:t>
            </a:r>
            <a:r>
              <a:rPr lang="zh-CN" altLang="en-US" sz="2800" b="1" dirty="0" smtClean="0">
                <a:solidFill>
                  <a:schemeClr val="tx2">
                    <a:lumMod val="60000"/>
                    <a:lumOff val="40000"/>
                  </a:schemeClr>
                </a:solidFill>
                <a:latin typeface="叶根友毛笔行书2.0版" pitchFamily="2" charset="-122"/>
                <a:ea typeface="叶根友毛笔行书2.0版" pitchFamily="2" charset="-122"/>
                <a:cs typeface="宋体" panose="02010600030101010101" pitchFamily="2" charset="-122"/>
              </a:rPr>
              <a:t>经费使用</a:t>
            </a:r>
            <a:endParaRPr lang="zh-CN" altLang="en-US" sz="2800" b="1" dirty="0">
              <a:solidFill>
                <a:schemeClr val="tx2">
                  <a:lumMod val="60000"/>
                  <a:lumOff val="40000"/>
                </a:schemeClr>
              </a:solidFill>
              <a:latin typeface="叶根友毛笔行书2.0版" pitchFamily="2" charset="-122"/>
              <a:ea typeface="叶根友毛笔行书2.0版" pitchFamily="2" charset="-122"/>
              <a:cs typeface="宋体" panose="02010600030101010101" pitchFamily="2" charset="-122"/>
            </a:endParaRPr>
          </a:p>
        </p:txBody>
      </p:sp>
      <p:cxnSp>
        <p:nvCxnSpPr>
          <p:cNvPr id="10" name="直接连接符 9"/>
          <p:cNvCxnSpPr/>
          <p:nvPr/>
        </p:nvCxnSpPr>
        <p:spPr>
          <a:xfrm>
            <a:off x="0" y="836712"/>
            <a:ext cx="4067944" cy="0"/>
          </a:xfrm>
          <a:prstGeom prst="line">
            <a:avLst/>
          </a:prstGeom>
        </p:spPr>
        <p:style>
          <a:lnRef idx="2">
            <a:schemeClr val="accent1"/>
          </a:lnRef>
          <a:fillRef idx="0">
            <a:schemeClr val="accent1"/>
          </a:fillRef>
          <a:effectRef idx="1">
            <a:schemeClr val="accent1"/>
          </a:effectRef>
          <a:fontRef idx="minor">
            <a:schemeClr val="tx1"/>
          </a:fontRef>
        </p:style>
      </p:cxnSp>
      <p:sp>
        <p:nvSpPr>
          <p:cNvPr id="14" name="TextBox 13"/>
          <p:cNvSpPr txBox="1"/>
          <p:nvPr/>
        </p:nvSpPr>
        <p:spPr>
          <a:xfrm>
            <a:off x="1214414" y="2143116"/>
            <a:ext cx="6929486" cy="1384995"/>
          </a:xfrm>
          <a:prstGeom prst="rect">
            <a:avLst/>
          </a:prstGeom>
        </p:spPr>
        <p:style>
          <a:lnRef idx="2">
            <a:schemeClr val="accent1"/>
          </a:lnRef>
          <a:fillRef idx="1">
            <a:schemeClr val="lt1"/>
          </a:fillRef>
          <a:effectRef idx="0">
            <a:schemeClr val="accent1"/>
          </a:effectRef>
          <a:fontRef idx="minor">
            <a:schemeClr val="dk1"/>
          </a:fontRef>
        </p:style>
        <p:txBody>
          <a:bodyPr vert="horz" wrap="square" rtlCol="0">
            <a:spAutoFit/>
          </a:bodyPr>
          <a:lstStyle/>
          <a:p>
            <a:r>
              <a:rPr lang="zh-CN" altLang="en-US" sz="2800" dirty="0" smtClean="0">
                <a:ln>
                  <a:solidFill>
                    <a:schemeClr val="tx2">
                      <a:lumMod val="60000"/>
                      <a:lumOff val="40000"/>
                    </a:schemeClr>
                  </a:solidFill>
                </a:ln>
                <a:latin typeface="方正仿宋_GBK" panose="03000509000000000000" pitchFamily="65" charset="-122"/>
                <a:ea typeface="方正仿宋_GBK" panose="03000509000000000000" pitchFamily="65" charset="-122"/>
              </a:rPr>
              <a:t>提示</a:t>
            </a:r>
            <a:endParaRPr lang="en-US" altLang="zh-CN" sz="2800" dirty="0" smtClean="0">
              <a:ln>
                <a:solidFill>
                  <a:schemeClr val="tx2">
                    <a:lumMod val="60000"/>
                    <a:lumOff val="40000"/>
                  </a:schemeClr>
                </a:solidFill>
              </a:ln>
              <a:latin typeface="方正仿宋_GBK" panose="03000509000000000000" pitchFamily="65" charset="-122"/>
              <a:ea typeface="方正仿宋_GBK" panose="03000509000000000000" pitchFamily="65" charset="-122"/>
            </a:endParaRPr>
          </a:p>
          <a:p>
            <a:r>
              <a:rPr lang="en-US" altLang="zh-CN" sz="2800" dirty="0" smtClean="0">
                <a:ln>
                  <a:solidFill>
                    <a:schemeClr val="tx2">
                      <a:lumMod val="60000"/>
                      <a:lumOff val="40000"/>
                    </a:schemeClr>
                  </a:solidFill>
                </a:ln>
                <a:latin typeface="方正仿宋_GBK" panose="03000509000000000000" pitchFamily="65" charset="-122"/>
                <a:ea typeface="方正仿宋_GBK" panose="03000509000000000000" pitchFamily="65" charset="-122"/>
              </a:rPr>
              <a:t>     </a:t>
            </a:r>
            <a:r>
              <a:rPr lang="zh-CN" altLang="en-US" sz="2800" dirty="0" smtClean="0">
                <a:ln>
                  <a:solidFill>
                    <a:schemeClr val="tx2">
                      <a:lumMod val="60000"/>
                      <a:lumOff val="40000"/>
                    </a:schemeClr>
                  </a:solidFill>
                </a:ln>
                <a:latin typeface="方正仿宋_GBK" panose="03000509000000000000" pitchFamily="65" charset="-122"/>
                <a:ea typeface="方正仿宋_GBK" panose="03000509000000000000" pitchFamily="65" charset="-122"/>
              </a:rPr>
              <a:t>经费到位和使用情况，重点项目资助经费</a:t>
            </a:r>
            <a:r>
              <a:rPr lang="en-US" altLang="zh-CN" sz="2800" dirty="0" smtClean="0">
                <a:ln>
                  <a:solidFill>
                    <a:schemeClr val="tx2">
                      <a:lumMod val="60000"/>
                      <a:lumOff val="40000"/>
                    </a:schemeClr>
                  </a:solidFill>
                </a:ln>
                <a:latin typeface="方正仿宋_GBK" panose="03000509000000000000" pitchFamily="65" charset="-122"/>
                <a:ea typeface="方正仿宋_GBK" panose="03000509000000000000" pitchFamily="65" charset="-122"/>
              </a:rPr>
              <a:t>30000</a:t>
            </a:r>
            <a:r>
              <a:rPr lang="zh-CN" altLang="en-US" sz="2800" dirty="0" smtClean="0">
                <a:ln>
                  <a:solidFill>
                    <a:schemeClr val="tx2">
                      <a:lumMod val="60000"/>
                      <a:lumOff val="40000"/>
                    </a:schemeClr>
                  </a:solidFill>
                </a:ln>
                <a:latin typeface="方正仿宋_GBK" panose="03000509000000000000" pitchFamily="65" charset="-122"/>
                <a:ea typeface="方正仿宋_GBK" panose="03000509000000000000" pitchFamily="65" charset="-122"/>
              </a:rPr>
              <a:t>元，一般项目资助经费</a:t>
            </a:r>
            <a:r>
              <a:rPr lang="en-US" altLang="zh-CN" sz="2800" dirty="0" smtClean="0">
                <a:ln>
                  <a:solidFill>
                    <a:schemeClr val="tx2">
                      <a:lumMod val="60000"/>
                      <a:lumOff val="40000"/>
                    </a:schemeClr>
                  </a:solidFill>
                </a:ln>
                <a:latin typeface="方正仿宋_GBK" panose="03000509000000000000" pitchFamily="65" charset="-122"/>
                <a:ea typeface="方正仿宋_GBK" panose="03000509000000000000" pitchFamily="65" charset="-122"/>
              </a:rPr>
              <a:t>5000</a:t>
            </a:r>
            <a:r>
              <a:rPr lang="zh-CN" altLang="en-US" sz="2800" dirty="0" smtClean="0">
                <a:ln>
                  <a:solidFill>
                    <a:schemeClr val="tx2">
                      <a:lumMod val="60000"/>
                      <a:lumOff val="40000"/>
                    </a:schemeClr>
                  </a:solidFill>
                </a:ln>
                <a:latin typeface="方正仿宋_GBK" panose="03000509000000000000" pitchFamily="65" charset="-122"/>
                <a:ea typeface="方正仿宋_GBK" panose="03000509000000000000" pitchFamily="65" charset="-122"/>
              </a:rPr>
              <a:t>元。</a:t>
            </a:r>
            <a:endParaRPr lang="zh-CN" altLang="en-US" sz="2800" dirty="0">
              <a:ln>
                <a:solidFill>
                  <a:schemeClr val="tx2">
                    <a:lumMod val="60000"/>
                    <a:lumOff val="40000"/>
                  </a:schemeClr>
                </a:solidFill>
              </a:ln>
              <a:latin typeface="方正仿宋_GBK" panose="03000509000000000000" pitchFamily="65" charset="-122"/>
              <a:ea typeface="方正仿宋_GBK" panose="03000509000000000000" pitchFamily="65" charset="-122"/>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p:txBody>
          <a:bodyPr/>
          <a:lstStyle/>
          <a:p>
            <a:endParaRPr lang="zh-CN" altLang="en-US"/>
          </a:p>
        </p:txBody>
      </p:sp>
      <p:sp>
        <p:nvSpPr>
          <p:cNvPr id="3" name="副标题 2"/>
          <p:cNvSpPr>
            <a:spLocks noGrp="1"/>
          </p:cNvSpPr>
          <p:nvPr>
            <p:ph type="subTitle" idx="1"/>
          </p:nvPr>
        </p:nvSpPr>
        <p:spPr/>
        <p:txBody>
          <a:bodyPr/>
          <a:lstStyle/>
          <a:p>
            <a:endParaRPr lang="zh-CN" altLang="en-US"/>
          </a:p>
        </p:txBody>
      </p:sp>
      <p:pic>
        <p:nvPicPr>
          <p:cNvPr id="5" name="图片 4" descr="背景2.jpg"/>
          <p:cNvPicPr>
            <a:picLocks noChangeAspect="1"/>
          </p:cNvPicPr>
          <p:nvPr/>
        </p:nvPicPr>
        <p:blipFill>
          <a:blip r:embed="rId2" cstate="print"/>
          <a:stretch>
            <a:fillRect/>
          </a:stretch>
        </p:blipFill>
        <p:spPr>
          <a:xfrm>
            <a:off x="0" y="0"/>
            <a:ext cx="9144000" cy="6858000"/>
          </a:xfrm>
          <a:prstGeom prst="rect">
            <a:avLst/>
          </a:prstGeom>
        </p:spPr>
      </p:pic>
      <p:sp>
        <p:nvSpPr>
          <p:cNvPr id="6" name="矩形 5"/>
          <p:cNvSpPr/>
          <p:nvPr/>
        </p:nvSpPr>
        <p:spPr>
          <a:xfrm>
            <a:off x="0" y="1"/>
            <a:ext cx="1835696" cy="799258"/>
          </a:xfrm>
          <a:prstGeom prst="rect">
            <a:avLst/>
          </a:prstGeom>
        </p:spPr>
        <p:txBody>
          <a:bodyPr wrap="square">
            <a:spAutoFit/>
          </a:bodyPr>
          <a:lstStyle/>
          <a:p>
            <a:pPr lvl="0" fontAlgn="base">
              <a:lnSpc>
                <a:spcPct val="200000"/>
              </a:lnSpc>
              <a:spcBef>
                <a:spcPct val="0"/>
              </a:spcBef>
              <a:spcAft>
                <a:spcPct val="0"/>
              </a:spcAft>
            </a:pPr>
            <a:r>
              <a:rPr lang="zh-CN" altLang="en-US" sz="2800" b="1" dirty="0">
                <a:solidFill>
                  <a:schemeClr val="tx2">
                    <a:lumMod val="60000"/>
                    <a:lumOff val="40000"/>
                  </a:schemeClr>
                </a:solidFill>
                <a:latin typeface="叶根友毛笔行书2.0版" pitchFamily="2" charset="-122"/>
                <a:ea typeface="叶根友毛笔行书2.0版" pitchFamily="2" charset="-122"/>
                <a:cs typeface="宋体" panose="02010600030101010101" pitchFamily="2" charset="-122"/>
              </a:rPr>
              <a:t> </a:t>
            </a:r>
            <a:r>
              <a:rPr lang="zh-CN" altLang="en-US" sz="2800" b="1" dirty="0" smtClean="0">
                <a:solidFill>
                  <a:schemeClr val="tx2">
                    <a:lumMod val="60000"/>
                    <a:lumOff val="40000"/>
                  </a:schemeClr>
                </a:solidFill>
                <a:latin typeface="叶根友毛笔行书2.0版" pitchFamily="2" charset="-122"/>
                <a:ea typeface="叶根友毛笔行书2.0版" pitchFamily="2" charset="-122"/>
                <a:cs typeface="宋体" panose="02010600030101010101" pitchFamily="2" charset="-122"/>
              </a:rPr>
              <a:t>项目自评</a:t>
            </a:r>
            <a:endParaRPr lang="zh-CN" altLang="en-US" sz="2800" b="1" dirty="0">
              <a:solidFill>
                <a:schemeClr val="tx2">
                  <a:lumMod val="60000"/>
                  <a:lumOff val="40000"/>
                </a:schemeClr>
              </a:solidFill>
              <a:latin typeface="叶根友毛笔行书2.0版" pitchFamily="2" charset="-122"/>
              <a:ea typeface="叶根友毛笔行书2.0版" pitchFamily="2" charset="-122"/>
              <a:cs typeface="宋体" panose="02010600030101010101" pitchFamily="2" charset="-122"/>
            </a:endParaRPr>
          </a:p>
        </p:txBody>
      </p:sp>
      <p:cxnSp>
        <p:nvCxnSpPr>
          <p:cNvPr id="10" name="直接连接符 9"/>
          <p:cNvCxnSpPr/>
          <p:nvPr/>
        </p:nvCxnSpPr>
        <p:spPr>
          <a:xfrm>
            <a:off x="0" y="836712"/>
            <a:ext cx="4067944" cy="0"/>
          </a:xfrm>
          <a:prstGeom prst="line">
            <a:avLst/>
          </a:prstGeom>
        </p:spPr>
        <p:style>
          <a:lnRef idx="2">
            <a:schemeClr val="accent1"/>
          </a:lnRef>
          <a:fillRef idx="0">
            <a:schemeClr val="accent1"/>
          </a:fillRef>
          <a:effectRef idx="1">
            <a:schemeClr val="accent1"/>
          </a:effectRef>
          <a:fontRef idx="minor">
            <a:schemeClr val="tx1"/>
          </a:fontRef>
        </p:style>
      </p:cxnSp>
      <p:sp>
        <p:nvSpPr>
          <p:cNvPr id="14" name="TextBox 13"/>
          <p:cNvSpPr txBox="1"/>
          <p:nvPr/>
        </p:nvSpPr>
        <p:spPr>
          <a:xfrm>
            <a:off x="1214414" y="2143116"/>
            <a:ext cx="7143800" cy="1815882"/>
          </a:xfrm>
          <a:prstGeom prst="rect">
            <a:avLst/>
          </a:prstGeom>
        </p:spPr>
        <p:style>
          <a:lnRef idx="2">
            <a:schemeClr val="accent1"/>
          </a:lnRef>
          <a:fillRef idx="1">
            <a:schemeClr val="lt1"/>
          </a:fillRef>
          <a:effectRef idx="0">
            <a:schemeClr val="accent1"/>
          </a:effectRef>
          <a:fontRef idx="minor">
            <a:schemeClr val="dk1"/>
          </a:fontRef>
        </p:style>
        <p:txBody>
          <a:bodyPr vert="horz" wrap="square" rtlCol="0">
            <a:spAutoFit/>
          </a:bodyPr>
          <a:lstStyle/>
          <a:p>
            <a:r>
              <a:rPr lang="zh-CN" altLang="en-US" sz="2800" dirty="0" smtClean="0">
                <a:ln>
                  <a:solidFill>
                    <a:schemeClr val="tx2">
                      <a:lumMod val="60000"/>
                      <a:lumOff val="40000"/>
                    </a:schemeClr>
                  </a:solidFill>
                </a:ln>
                <a:latin typeface="方正仿宋_GBK" panose="03000509000000000000" pitchFamily="65" charset="-122"/>
                <a:ea typeface="方正仿宋_GBK" panose="03000509000000000000" pitchFamily="65" charset="-122"/>
              </a:rPr>
              <a:t>提示</a:t>
            </a:r>
            <a:endParaRPr lang="en-US" altLang="zh-CN" sz="2800" dirty="0" smtClean="0">
              <a:ln>
                <a:solidFill>
                  <a:schemeClr val="tx2">
                    <a:lumMod val="60000"/>
                    <a:lumOff val="40000"/>
                  </a:schemeClr>
                </a:solidFill>
              </a:ln>
              <a:latin typeface="方正仿宋_GBK" panose="03000509000000000000" pitchFamily="65" charset="-122"/>
              <a:ea typeface="方正仿宋_GBK" panose="03000509000000000000" pitchFamily="65" charset="-122"/>
            </a:endParaRPr>
          </a:p>
          <a:p>
            <a:r>
              <a:rPr lang="zh-CN" altLang="en-US" sz="2800" dirty="0" smtClean="0">
                <a:ln>
                  <a:solidFill>
                    <a:schemeClr val="tx2">
                      <a:lumMod val="60000"/>
                      <a:lumOff val="40000"/>
                    </a:schemeClr>
                  </a:solidFill>
                </a:ln>
                <a:latin typeface="方正仿宋_GBK" panose="03000509000000000000" pitchFamily="65" charset="-122"/>
                <a:ea typeface="方正仿宋_GBK" panose="03000509000000000000" pitchFamily="65" charset="-122"/>
              </a:rPr>
              <a:t>    围绕项目实施情况和经费使用情况，总结在实施中碰到的问题和不足，提出改进方向，评价项目的创新和特色。（</a:t>
            </a:r>
            <a:r>
              <a:rPr lang="en-US" altLang="zh-CN" sz="2800" dirty="0" smtClean="0">
                <a:ln>
                  <a:solidFill>
                    <a:schemeClr val="tx2">
                      <a:lumMod val="60000"/>
                      <a:lumOff val="40000"/>
                    </a:schemeClr>
                  </a:solidFill>
                </a:ln>
                <a:latin typeface="方正仿宋_GBK" panose="03000509000000000000" pitchFamily="65" charset="-122"/>
                <a:ea typeface="方正仿宋_GBK" panose="03000509000000000000" pitchFamily="65" charset="-122"/>
              </a:rPr>
              <a:t>150</a:t>
            </a:r>
            <a:r>
              <a:rPr lang="zh-CN" altLang="en-US" sz="2800" dirty="0" smtClean="0">
                <a:ln>
                  <a:solidFill>
                    <a:schemeClr val="tx2">
                      <a:lumMod val="60000"/>
                      <a:lumOff val="40000"/>
                    </a:schemeClr>
                  </a:solidFill>
                </a:ln>
                <a:latin typeface="方正仿宋_GBK" panose="03000509000000000000" pitchFamily="65" charset="-122"/>
                <a:ea typeface="方正仿宋_GBK" panose="03000509000000000000" pitchFamily="65" charset="-122"/>
              </a:rPr>
              <a:t>字左右）</a:t>
            </a:r>
            <a:endParaRPr lang="zh-CN" altLang="en-US" sz="2800" dirty="0">
              <a:ln>
                <a:solidFill>
                  <a:schemeClr val="tx2">
                    <a:lumMod val="60000"/>
                    <a:lumOff val="40000"/>
                  </a:schemeClr>
                </a:solidFill>
              </a:ln>
              <a:latin typeface="方正仿宋_GBK" panose="03000509000000000000" pitchFamily="65" charset="-122"/>
              <a:ea typeface="方正仿宋_GBK" panose="03000509000000000000" pitchFamily="65" charset="-122"/>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p:txBody>
          <a:bodyPr/>
          <a:lstStyle/>
          <a:p>
            <a:endParaRPr lang="zh-CN" altLang="en-US"/>
          </a:p>
        </p:txBody>
      </p:sp>
      <p:sp>
        <p:nvSpPr>
          <p:cNvPr id="3" name="副标题 2"/>
          <p:cNvSpPr>
            <a:spLocks noGrp="1"/>
          </p:cNvSpPr>
          <p:nvPr>
            <p:ph type="subTitle" idx="1"/>
          </p:nvPr>
        </p:nvSpPr>
        <p:spPr/>
        <p:txBody>
          <a:bodyPr/>
          <a:lstStyle/>
          <a:p>
            <a:endParaRPr lang="zh-CN" altLang="en-US"/>
          </a:p>
        </p:txBody>
      </p:sp>
      <p:pic>
        <p:nvPicPr>
          <p:cNvPr id="5" name="图片 4" descr="背景2.jpg"/>
          <p:cNvPicPr>
            <a:picLocks noChangeAspect="1"/>
          </p:cNvPicPr>
          <p:nvPr/>
        </p:nvPicPr>
        <p:blipFill>
          <a:blip r:embed="rId2" cstate="print"/>
          <a:stretch>
            <a:fillRect/>
          </a:stretch>
        </p:blipFill>
        <p:spPr>
          <a:xfrm>
            <a:off x="0" y="0"/>
            <a:ext cx="9144000" cy="6858000"/>
          </a:xfrm>
          <a:prstGeom prst="rect">
            <a:avLst/>
          </a:prstGeom>
        </p:spPr>
      </p:pic>
      <p:sp>
        <p:nvSpPr>
          <p:cNvPr id="6" name="矩形 5"/>
          <p:cNvSpPr/>
          <p:nvPr/>
        </p:nvSpPr>
        <p:spPr>
          <a:xfrm>
            <a:off x="0" y="1"/>
            <a:ext cx="1835696" cy="799258"/>
          </a:xfrm>
          <a:prstGeom prst="rect">
            <a:avLst/>
          </a:prstGeom>
        </p:spPr>
        <p:txBody>
          <a:bodyPr wrap="square">
            <a:spAutoFit/>
          </a:bodyPr>
          <a:lstStyle/>
          <a:p>
            <a:pPr lvl="0" fontAlgn="base">
              <a:lnSpc>
                <a:spcPct val="200000"/>
              </a:lnSpc>
              <a:spcBef>
                <a:spcPct val="0"/>
              </a:spcBef>
              <a:spcAft>
                <a:spcPct val="0"/>
              </a:spcAft>
            </a:pPr>
            <a:r>
              <a:rPr lang="zh-CN" altLang="en-US" sz="2800" b="1" dirty="0">
                <a:solidFill>
                  <a:schemeClr val="tx2">
                    <a:lumMod val="60000"/>
                    <a:lumOff val="40000"/>
                  </a:schemeClr>
                </a:solidFill>
                <a:latin typeface="叶根友毛笔行书2.0版" pitchFamily="2" charset="-122"/>
                <a:ea typeface="叶根友毛笔行书2.0版" pitchFamily="2" charset="-122"/>
                <a:cs typeface="宋体" panose="02010600030101010101" pitchFamily="2" charset="-122"/>
              </a:rPr>
              <a:t> </a:t>
            </a:r>
          </a:p>
        </p:txBody>
      </p:sp>
      <p:sp>
        <p:nvSpPr>
          <p:cNvPr id="8" name="TextBox 7"/>
          <p:cNvSpPr txBox="1"/>
          <p:nvPr/>
        </p:nvSpPr>
        <p:spPr>
          <a:xfrm>
            <a:off x="2500298" y="2428868"/>
            <a:ext cx="4143404" cy="1323439"/>
          </a:xfrm>
          <a:prstGeom prst="rect">
            <a:avLst/>
          </a:prstGeom>
          <a:noFill/>
        </p:spPr>
        <p:txBody>
          <a:bodyPr wrap="square" rtlCol="0">
            <a:spAutoFit/>
          </a:bodyPr>
          <a:lstStyle/>
          <a:p>
            <a:pPr algn="ctr"/>
            <a:r>
              <a:rPr lang="zh-CN" altLang="en-US" sz="8000" dirty="0" smtClean="0">
                <a:solidFill>
                  <a:schemeClr val="accent1"/>
                </a:solidFill>
                <a:latin typeface="方正大黑简体" pitchFamily="65" charset="-122"/>
                <a:ea typeface="方正大黑简体" pitchFamily="65" charset="-122"/>
              </a:rPr>
              <a:t>再  见</a:t>
            </a:r>
            <a:endParaRPr lang="zh-CN" altLang="en-US" sz="8000" dirty="0">
              <a:solidFill>
                <a:schemeClr val="accent1"/>
              </a:solidFill>
              <a:latin typeface="方正大黑简体" pitchFamily="65" charset="-122"/>
              <a:ea typeface="方正大黑简体" pitchFamily="65" charset="-122"/>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p:txBody>
          <a:bodyPr/>
          <a:lstStyle/>
          <a:p>
            <a:endParaRPr lang="zh-CN" altLang="en-US"/>
          </a:p>
        </p:txBody>
      </p:sp>
      <p:sp>
        <p:nvSpPr>
          <p:cNvPr id="3" name="副标题 2"/>
          <p:cNvSpPr>
            <a:spLocks noGrp="1"/>
          </p:cNvSpPr>
          <p:nvPr>
            <p:ph type="subTitle" idx="1"/>
          </p:nvPr>
        </p:nvSpPr>
        <p:spPr/>
        <p:txBody>
          <a:bodyPr/>
          <a:lstStyle/>
          <a:p>
            <a:endParaRPr lang="zh-CN" altLang="en-US"/>
          </a:p>
        </p:txBody>
      </p:sp>
      <p:pic>
        <p:nvPicPr>
          <p:cNvPr id="5" name="图片 4" descr="背景2.jpg"/>
          <p:cNvPicPr>
            <a:picLocks noChangeAspect="1"/>
          </p:cNvPicPr>
          <p:nvPr/>
        </p:nvPicPr>
        <p:blipFill>
          <a:blip r:embed="rId2" cstate="print"/>
          <a:stretch>
            <a:fillRect/>
          </a:stretch>
        </p:blipFill>
        <p:spPr>
          <a:xfrm>
            <a:off x="0" y="0"/>
            <a:ext cx="9144000" cy="6858000"/>
          </a:xfrm>
          <a:prstGeom prst="rect">
            <a:avLst/>
          </a:prstGeom>
          <a:ln>
            <a:solidFill>
              <a:schemeClr val="tx2">
                <a:lumMod val="75000"/>
              </a:schemeClr>
            </a:solidFill>
          </a:ln>
        </p:spPr>
      </p:pic>
      <p:grpSp>
        <p:nvGrpSpPr>
          <p:cNvPr id="8" name="组合 34"/>
          <p:cNvGrpSpPr/>
          <p:nvPr/>
        </p:nvGrpSpPr>
        <p:grpSpPr bwMode="auto">
          <a:xfrm>
            <a:off x="1187624" y="2348880"/>
            <a:ext cx="1428592" cy="1384530"/>
            <a:chOff x="1109909" y="3008764"/>
            <a:chExt cx="1428434" cy="1038063"/>
          </a:xfrm>
        </p:grpSpPr>
        <p:sp>
          <p:nvSpPr>
            <p:cNvPr id="10" name="_1"/>
            <p:cNvSpPr txBox="1"/>
            <p:nvPr/>
          </p:nvSpPr>
          <p:spPr bwMode="auto">
            <a:xfrm>
              <a:off x="1109909" y="3700691"/>
              <a:ext cx="1428434" cy="346136"/>
            </a:xfrm>
            <a:prstGeom prst="rect">
              <a:avLst/>
            </a:prstGeom>
          </p:spPr>
          <p:style>
            <a:lnRef idx="2">
              <a:schemeClr val="accent1"/>
            </a:lnRef>
            <a:fillRef idx="1">
              <a:schemeClr val="lt1"/>
            </a:fillRef>
            <a:effectRef idx="0">
              <a:schemeClr val="accent1"/>
            </a:effectRef>
            <a:fontRef idx="minor">
              <a:schemeClr val="dk1"/>
            </a:fontRef>
          </p:style>
          <p:txBody>
            <a:bodyPr wrap="none" lIns="91438" tIns="45719" rIns="91438" bIns="45719">
              <a:spAutoFit/>
            </a:bodyPr>
            <a:lstStyle/>
            <a:p>
              <a:pPr fontAlgn="auto">
                <a:spcBef>
                  <a:spcPts val="0"/>
                </a:spcBef>
                <a:spcAft>
                  <a:spcPts val="0"/>
                </a:spcAft>
                <a:defRPr/>
              </a:pPr>
              <a:r>
                <a:rPr lang="en-US" altLang="zh-CN" sz="2400" kern="0" dirty="0">
                  <a:ln w="38100">
                    <a:noFill/>
                  </a:ln>
                  <a:solidFill>
                    <a:schemeClr val="tx2">
                      <a:lumMod val="60000"/>
                      <a:lumOff val="40000"/>
                    </a:schemeClr>
                  </a:solidFill>
                  <a:latin typeface="Impact" panose="020B0806030902050204" pitchFamily="34" charset="0"/>
                  <a:ea typeface="微软雅黑" panose="020B0503020204020204" pitchFamily="34" charset="-122"/>
                </a:rPr>
                <a:t>CONTENTS</a:t>
              </a:r>
              <a:endParaRPr lang="zh-CN" altLang="en-US" sz="2400" kern="0" dirty="0">
                <a:ln w="38100">
                  <a:noFill/>
                </a:ln>
                <a:solidFill>
                  <a:schemeClr val="tx2">
                    <a:lumMod val="60000"/>
                    <a:lumOff val="40000"/>
                  </a:schemeClr>
                </a:solidFill>
                <a:latin typeface="Impact" panose="020B0806030902050204" pitchFamily="34" charset="0"/>
                <a:ea typeface="微软雅黑" panose="020B0503020204020204" pitchFamily="34" charset="-122"/>
              </a:endParaRPr>
            </a:p>
          </p:txBody>
        </p:sp>
        <p:sp>
          <p:nvSpPr>
            <p:cNvPr id="12" name="_1"/>
            <p:cNvSpPr txBox="1"/>
            <p:nvPr/>
          </p:nvSpPr>
          <p:spPr bwMode="auto">
            <a:xfrm>
              <a:off x="1165465" y="3008764"/>
              <a:ext cx="1287386" cy="530742"/>
            </a:xfrm>
            <a:prstGeom prst="rect">
              <a:avLst/>
            </a:prstGeom>
          </p:spPr>
          <p:style>
            <a:lnRef idx="2">
              <a:schemeClr val="accent1"/>
            </a:lnRef>
            <a:fillRef idx="1">
              <a:schemeClr val="lt1"/>
            </a:fillRef>
            <a:effectRef idx="0">
              <a:schemeClr val="accent1"/>
            </a:effectRef>
            <a:fontRef idx="minor">
              <a:schemeClr val="dk1"/>
            </a:fontRef>
          </p:style>
          <p:txBody>
            <a:bodyPr wrap="none" lIns="91438" tIns="45719" rIns="91438" bIns="45719">
              <a:spAutoFit/>
            </a:bodyPr>
            <a:lstStyle/>
            <a:p>
              <a:pPr fontAlgn="auto">
                <a:spcBef>
                  <a:spcPts val="0"/>
                </a:spcBef>
                <a:spcAft>
                  <a:spcPts val="0"/>
                </a:spcAft>
                <a:defRPr/>
              </a:pPr>
              <a:r>
                <a:rPr lang="zh-CN" altLang="en-US" sz="4000" kern="0" spc="300" dirty="0">
                  <a:ln w="38100">
                    <a:noFill/>
                  </a:ln>
                  <a:solidFill>
                    <a:schemeClr val="tx2">
                      <a:lumMod val="60000"/>
                      <a:lumOff val="40000"/>
                    </a:schemeClr>
                  </a:solidFill>
                  <a:latin typeface="李旭科书法" panose="02000603000000000000" pitchFamily="2" charset="-122"/>
                  <a:ea typeface="李旭科书法" panose="02000603000000000000" pitchFamily="2" charset="-122"/>
                </a:rPr>
                <a:t>目录</a:t>
              </a:r>
            </a:p>
          </p:txBody>
        </p:sp>
      </p:grpSp>
      <p:sp>
        <p:nvSpPr>
          <p:cNvPr id="13" name="Freeform 9"/>
          <p:cNvSpPr>
            <a:spLocks noEditPoints="1"/>
          </p:cNvSpPr>
          <p:nvPr/>
        </p:nvSpPr>
        <p:spPr bwMode="auto">
          <a:xfrm>
            <a:off x="3131840" y="836712"/>
            <a:ext cx="87313" cy="5039783"/>
          </a:xfrm>
          <a:custGeom>
            <a:avLst/>
            <a:gdLst>
              <a:gd name="T0" fmla="*/ 0 w 153"/>
              <a:gd name="T1" fmla="*/ 0 h 6522"/>
              <a:gd name="T2" fmla="*/ 46203 w 153"/>
              <a:gd name="T3" fmla="*/ 0 h 6522"/>
              <a:gd name="T4" fmla="*/ 46203 w 153"/>
              <a:gd name="T5" fmla="*/ 5040312 h 6522"/>
              <a:gd name="T6" fmla="*/ 0 w 153"/>
              <a:gd name="T7" fmla="*/ 5040312 h 6522"/>
              <a:gd name="T8" fmla="*/ 0 w 153"/>
              <a:gd name="T9" fmla="*/ 0 h 6522"/>
              <a:gd name="T10" fmla="*/ 99224 w 153"/>
              <a:gd name="T11" fmla="*/ 0 h 6522"/>
              <a:gd name="T12" fmla="*/ 115887 w 153"/>
              <a:gd name="T13" fmla="*/ 0 h 6522"/>
              <a:gd name="T14" fmla="*/ 115887 w 153"/>
              <a:gd name="T15" fmla="*/ 5040312 h 6522"/>
              <a:gd name="T16" fmla="*/ 99224 w 153"/>
              <a:gd name="T17" fmla="*/ 5040312 h 6522"/>
              <a:gd name="T18" fmla="*/ 99224 w 153"/>
              <a:gd name="T19" fmla="*/ 0 h 652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53" h="6522">
                <a:moveTo>
                  <a:pt x="0" y="0"/>
                </a:moveTo>
                <a:lnTo>
                  <a:pt x="61" y="0"/>
                </a:lnTo>
                <a:lnTo>
                  <a:pt x="61" y="6522"/>
                </a:lnTo>
                <a:lnTo>
                  <a:pt x="0" y="6522"/>
                </a:lnTo>
                <a:lnTo>
                  <a:pt x="0" y="0"/>
                </a:lnTo>
                <a:close/>
                <a:moveTo>
                  <a:pt x="131" y="0"/>
                </a:moveTo>
                <a:lnTo>
                  <a:pt x="153" y="0"/>
                </a:lnTo>
                <a:lnTo>
                  <a:pt x="153" y="6522"/>
                </a:lnTo>
                <a:lnTo>
                  <a:pt x="131" y="6522"/>
                </a:lnTo>
                <a:lnTo>
                  <a:pt x="131" y="0"/>
                </a:lnTo>
                <a:close/>
              </a:path>
            </a:pathLst>
          </a:custGeom>
          <a:solidFill>
            <a:sysClr val="window" lastClr="FFFFFF">
              <a:lumMod val="50000"/>
            </a:sysClr>
          </a:solidFill>
          <a:ln>
            <a:noFill/>
          </a:ln>
        </p:spPr>
        <p:txBody>
          <a:bodyPr lIns="68571" tIns="34285" rIns="68571" bIns="34285"/>
          <a:lstStyle/>
          <a:p>
            <a:pPr defTabSz="914400" fontAlgn="auto">
              <a:spcBef>
                <a:spcPts val="0"/>
              </a:spcBef>
              <a:spcAft>
                <a:spcPts val="0"/>
              </a:spcAft>
              <a:defRPr/>
            </a:pPr>
            <a:endParaRPr lang="zh-CN" altLang="en-US" sz="1400" kern="0" dirty="0">
              <a:solidFill>
                <a:schemeClr val="tx2">
                  <a:lumMod val="60000"/>
                  <a:lumOff val="40000"/>
                </a:schemeClr>
              </a:solidFill>
              <a:latin typeface="Arial" panose="020B0604020202020204"/>
              <a:ea typeface="微软雅黑" panose="020B0503020204020204" pitchFamily="34" charset="-122"/>
              <a:cs typeface="+mn-ea"/>
              <a:sym typeface="+mn-lt"/>
            </a:endParaRPr>
          </a:p>
        </p:txBody>
      </p:sp>
      <p:grpSp>
        <p:nvGrpSpPr>
          <p:cNvPr id="14" name="组合 3"/>
          <p:cNvGrpSpPr/>
          <p:nvPr/>
        </p:nvGrpSpPr>
        <p:grpSpPr bwMode="auto">
          <a:xfrm>
            <a:off x="3923929" y="1813032"/>
            <a:ext cx="910778" cy="611717"/>
            <a:chOff x="2215144" y="983326"/>
            <a:chExt cx="1268426" cy="842298"/>
          </a:xfrm>
        </p:grpSpPr>
        <p:sp>
          <p:nvSpPr>
            <p:cNvPr id="15" name="平行四边形 14"/>
            <p:cNvSpPr/>
            <p:nvPr/>
          </p:nvSpPr>
          <p:spPr>
            <a:xfrm>
              <a:off x="2215144" y="983326"/>
              <a:ext cx="1120920" cy="842298"/>
            </a:xfrm>
            <a:prstGeom prst="parallelogram">
              <a:avLst>
                <a:gd name="adj" fmla="val 48207"/>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fontAlgn="auto">
                <a:spcBef>
                  <a:spcPts val="0"/>
                </a:spcBef>
                <a:spcAft>
                  <a:spcPts val="0"/>
                </a:spcAft>
                <a:defRPr/>
              </a:pPr>
              <a:endParaRPr lang="zh-CN" altLang="en-US" sz="1400" kern="0">
                <a:solidFill>
                  <a:sysClr val="window" lastClr="FFFFFF"/>
                </a:solidFill>
                <a:latin typeface="Impact" panose="020B0806030902050204" pitchFamily="34" charset="0"/>
                <a:ea typeface="+mn-ea"/>
              </a:endParaRPr>
            </a:p>
          </p:txBody>
        </p:sp>
        <p:sp>
          <p:nvSpPr>
            <p:cNvPr id="16" name="文本框 9"/>
            <p:cNvSpPr txBox="1"/>
            <p:nvPr/>
          </p:nvSpPr>
          <p:spPr>
            <a:xfrm>
              <a:off x="2415711" y="1027102"/>
              <a:ext cx="1067859" cy="720443"/>
            </a:xfrm>
            <a:prstGeom prst="rect">
              <a:avLst/>
            </a:prstGeom>
            <a:noFill/>
          </p:spPr>
          <p:txBody>
            <a:bodyPr>
              <a:spAutoFit/>
            </a:bodyPr>
            <a:lstStyle/>
            <a:p>
              <a:pPr defTabSz="914400" fontAlgn="auto">
                <a:spcBef>
                  <a:spcPts val="0"/>
                </a:spcBef>
                <a:spcAft>
                  <a:spcPts val="0"/>
                </a:spcAft>
                <a:defRPr/>
              </a:pPr>
              <a:r>
                <a:rPr lang="en-US" altLang="zh-CN" sz="2800" kern="0" dirty="0">
                  <a:solidFill>
                    <a:sysClr val="window" lastClr="FFFFFF"/>
                  </a:solidFill>
                  <a:latin typeface="Impact" panose="020B0806030902050204" pitchFamily="34" charset="0"/>
                  <a:ea typeface="+mn-ea"/>
                </a:rPr>
                <a:t>01</a:t>
              </a:r>
              <a:endParaRPr lang="zh-CN" altLang="en-US" sz="2800" kern="0" dirty="0">
                <a:solidFill>
                  <a:sysClr val="window" lastClr="FFFFFF"/>
                </a:solidFill>
                <a:latin typeface="Impact" panose="020B0806030902050204" pitchFamily="34" charset="0"/>
                <a:ea typeface="+mn-ea"/>
              </a:endParaRPr>
            </a:p>
          </p:txBody>
        </p:sp>
      </p:grpSp>
      <p:sp>
        <p:nvSpPr>
          <p:cNvPr id="19" name="平行四边形 18"/>
          <p:cNvSpPr/>
          <p:nvPr/>
        </p:nvSpPr>
        <p:spPr bwMode="auto">
          <a:xfrm>
            <a:off x="4788024" y="1916832"/>
            <a:ext cx="3456383" cy="576065"/>
          </a:xfrm>
          <a:prstGeom prst="parallelogram">
            <a:avLst>
              <a:gd name="adj" fmla="val 48207"/>
            </a:avLst>
          </a:prstGeom>
        </p:spPr>
        <p:style>
          <a:lnRef idx="2">
            <a:schemeClr val="accent1"/>
          </a:lnRef>
          <a:fillRef idx="1">
            <a:schemeClr val="lt1"/>
          </a:fillRef>
          <a:effectRef idx="0">
            <a:schemeClr val="accent1"/>
          </a:effectRef>
          <a:fontRef idx="minor">
            <a:schemeClr val="dk1"/>
          </a:fontRef>
        </p:style>
        <p:txBody>
          <a:bodyPr lIns="68580" tIns="34290" rIns="68580" bIns="34290" anchor="ctr"/>
          <a:lstStyle/>
          <a:p>
            <a:pPr defTabSz="914400" fontAlgn="auto">
              <a:spcBef>
                <a:spcPts val="0"/>
              </a:spcBef>
              <a:spcAft>
                <a:spcPts val="0"/>
              </a:spcAft>
              <a:defRPr/>
            </a:pPr>
            <a:endParaRPr lang="zh-CN" altLang="en-US" sz="1600" kern="0" spc="300" dirty="0">
              <a:solidFill>
                <a:schemeClr val="tx1"/>
              </a:solidFill>
              <a:latin typeface="腾祥铁山楷书简" panose="01010104010101010101" pitchFamily="2" charset="-122"/>
              <a:ea typeface="腾祥铁山楷书简" panose="01010104010101010101" pitchFamily="2" charset="-122"/>
            </a:endParaRPr>
          </a:p>
        </p:txBody>
      </p:sp>
      <p:grpSp>
        <p:nvGrpSpPr>
          <p:cNvPr id="20" name="组合 6"/>
          <p:cNvGrpSpPr/>
          <p:nvPr/>
        </p:nvGrpSpPr>
        <p:grpSpPr bwMode="auto">
          <a:xfrm>
            <a:off x="3707903" y="2636912"/>
            <a:ext cx="910780" cy="611717"/>
            <a:chOff x="2338262" y="1937105"/>
            <a:chExt cx="1268430" cy="842676"/>
          </a:xfrm>
        </p:grpSpPr>
        <p:sp>
          <p:nvSpPr>
            <p:cNvPr id="21" name="平行四边形 20"/>
            <p:cNvSpPr/>
            <p:nvPr/>
          </p:nvSpPr>
          <p:spPr>
            <a:xfrm>
              <a:off x="2338262" y="1937105"/>
              <a:ext cx="1120920" cy="842676"/>
            </a:xfrm>
            <a:prstGeom prst="parallelogram">
              <a:avLst>
                <a:gd name="adj" fmla="val 48207"/>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fontAlgn="auto">
                <a:spcBef>
                  <a:spcPts val="0"/>
                </a:spcBef>
                <a:spcAft>
                  <a:spcPts val="0"/>
                </a:spcAft>
                <a:defRPr/>
              </a:pPr>
              <a:endParaRPr lang="zh-CN" altLang="en-US" sz="1400" kern="0">
                <a:solidFill>
                  <a:sysClr val="window" lastClr="FFFFFF"/>
                </a:solidFill>
                <a:latin typeface="Impact" panose="020B0806030902050204" pitchFamily="34" charset="0"/>
                <a:ea typeface="+mn-ea"/>
              </a:endParaRPr>
            </a:p>
          </p:txBody>
        </p:sp>
        <p:sp>
          <p:nvSpPr>
            <p:cNvPr id="22" name="文本框 10"/>
            <p:cNvSpPr txBox="1"/>
            <p:nvPr/>
          </p:nvSpPr>
          <p:spPr>
            <a:xfrm>
              <a:off x="2538832" y="2036300"/>
              <a:ext cx="1067860" cy="720766"/>
            </a:xfrm>
            <a:prstGeom prst="rect">
              <a:avLst/>
            </a:prstGeom>
            <a:noFill/>
          </p:spPr>
          <p:txBody>
            <a:bodyPr>
              <a:spAutoFit/>
            </a:bodyPr>
            <a:lstStyle/>
            <a:p>
              <a:pPr defTabSz="914400" fontAlgn="auto">
                <a:spcBef>
                  <a:spcPts val="0"/>
                </a:spcBef>
                <a:spcAft>
                  <a:spcPts val="0"/>
                </a:spcAft>
                <a:defRPr/>
              </a:pPr>
              <a:r>
                <a:rPr lang="en-US" altLang="zh-CN" sz="2800" kern="0" dirty="0">
                  <a:solidFill>
                    <a:sysClr val="window" lastClr="FFFFFF"/>
                  </a:solidFill>
                  <a:latin typeface="Impact" panose="020B0806030902050204" pitchFamily="34" charset="0"/>
                  <a:ea typeface="+mn-ea"/>
                </a:rPr>
                <a:t>02</a:t>
              </a:r>
              <a:endParaRPr lang="zh-CN" altLang="en-US" sz="2800" kern="0" dirty="0">
                <a:solidFill>
                  <a:sysClr val="window" lastClr="FFFFFF"/>
                </a:solidFill>
                <a:latin typeface="Impact" panose="020B0806030902050204" pitchFamily="34" charset="0"/>
                <a:ea typeface="+mn-ea"/>
              </a:endParaRPr>
            </a:p>
          </p:txBody>
        </p:sp>
      </p:grpSp>
      <p:grpSp>
        <p:nvGrpSpPr>
          <p:cNvPr id="26" name="组合 9"/>
          <p:cNvGrpSpPr/>
          <p:nvPr/>
        </p:nvGrpSpPr>
        <p:grpSpPr bwMode="auto">
          <a:xfrm>
            <a:off x="3563888" y="3573016"/>
            <a:ext cx="910779" cy="611720"/>
            <a:chOff x="2237977" y="3102839"/>
            <a:chExt cx="1268428" cy="842456"/>
          </a:xfrm>
        </p:grpSpPr>
        <p:sp>
          <p:nvSpPr>
            <p:cNvPr id="27" name="平行四边形 26"/>
            <p:cNvSpPr/>
            <p:nvPr/>
          </p:nvSpPr>
          <p:spPr>
            <a:xfrm>
              <a:off x="2237977" y="3102841"/>
              <a:ext cx="1120920" cy="842454"/>
            </a:xfrm>
            <a:prstGeom prst="parallelogram">
              <a:avLst>
                <a:gd name="adj" fmla="val 48207"/>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fontAlgn="auto">
                <a:spcBef>
                  <a:spcPts val="0"/>
                </a:spcBef>
                <a:spcAft>
                  <a:spcPts val="0"/>
                </a:spcAft>
                <a:defRPr/>
              </a:pPr>
              <a:endParaRPr lang="zh-CN" altLang="en-US" sz="1400" kern="0">
                <a:solidFill>
                  <a:sysClr val="window" lastClr="FFFFFF"/>
                </a:solidFill>
                <a:latin typeface="Impact" panose="020B0806030902050204" pitchFamily="34" charset="0"/>
                <a:ea typeface="+mn-ea"/>
              </a:endParaRPr>
            </a:p>
          </p:txBody>
        </p:sp>
        <p:sp>
          <p:nvSpPr>
            <p:cNvPr id="28" name="文本框 11"/>
            <p:cNvSpPr txBox="1"/>
            <p:nvPr/>
          </p:nvSpPr>
          <p:spPr>
            <a:xfrm>
              <a:off x="2438546" y="3102839"/>
              <a:ext cx="1067859" cy="720575"/>
            </a:xfrm>
            <a:prstGeom prst="rect">
              <a:avLst/>
            </a:prstGeom>
            <a:noFill/>
          </p:spPr>
          <p:txBody>
            <a:bodyPr>
              <a:spAutoFit/>
            </a:bodyPr>
            <a:lstStyle/>
            <a:p>
              <a:pPr defTabSz="914400" fontAlgn="auto">
                <a:spcBef>
                  <a:spcPts val="0"/>
                </a:spcBef>
                <a:spcAft>
                  <a:spcPts val="0"/>
                </a:spcAft>
                <a:defRPr/>
              </a:pPr>
              <a:r>
                <a:rPr lang="en-US" altLang="zh-CN" sz="2800" kern="0" dirty="0">
                  <a:solidFill>
                    <a:sysClr val="window" lastClr="FFFFFF"/>
                  </a:solidFill>
                  <a:latin typeface="Impact" panose="020B0806030902050204" pitchFamily="34" charset="0"/>
                  <a:ea typeface="+mn-ea"/>
                </a:rPr>
                <a:t>03</a:t>
              </a:r>
              <a:endParaRPr lang="zh-CN" altLang="en-US" sz="2800" kern="0" dirty="0">
                <a:solidFill>
                  <a:sysClr val="window" lastClr="FFFFFF"/>
                </a:solidFill>
                <a:latin typeface="Impact" panose="020B0806030902050204" pitchFamily="34" charset="0"/>
                <a:ea typeface="+mn-ea"/>
              </a:endParaRPr>
            </a:p>
          </p:txBody>
        </p:sp>
      </p:grpSp>
      <p:grpSp>
        <p:nvGrpSpPr>
          <p:cNvPr id="32" name="组合 12"/>
          <p:cNvGrpSpPr/>
          <p:nvPr/>
        </p:nvGrpSpPr>
        <p:grpSpPr bwMode="auto">
          <a:xfrm>
            <a:off x="3419872" y="4437112"/>
            <a:ext cx="877369" cy="627154"/>
            <a:chOff x="2237976" y="4047039"/>
            <a:chExt cx="1221898" cy="862582"/>
          </a:xfrm>
        </p:grpSpPr>
        <p:sp>
          <p:nvSpPr>
            <p:cNvPr id="33" name="平行四边形 32"/>
            <p:cNvSpPr/>
            <p:nvPr/>
          </p:nvSpPr>
          <p:spPr>
            <a:xfrm>
              <a:off x="2237976" y="4068271"/>
              <a:ext cx="1120920" cy="841350"/>
            </a:xfrm>
            <a:prstGeom prst="parallelogram">
              <a:avLst>
                <a:gd name="adj" fmla="val 48207"/>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fontAlgn="auto">
                <a:spcBef>
                  <a:spcPts val="0"/>
                </a:spcBef>
                <a:spcAft>
                  <a:spcPts val="0"/>
                </a:spcAft>
                <a:defRPr/>
              </a:pPr>
              <a:endParaRPr lang="zh-CN" altLang="en-US" sz="1400" kern="0">
                <a:solidFill>
                  <a:sysClr val="window" lastClr="FFFFFF"/>
                </a:solidFill>
                <a:latin typeface="Impact" panose="020B0806030902050204" pitchFamily="34" charset="0"/>
                <a:ea typeface="+mn-ea"/>
              </a:endParaRPr>
            </a:p>
          </p:txBody>
        </p:sp>
        <p:sp>
          <p:nvSpPr>
            <p:cNvPr id="34" name="文本框 12"/>
            <p:cNvSpPr txBox="1"/>
            <p:nvPr/>
          </p:nvSpPr>
          <p:spPr>
            <a:xfrm>
              <a:off x="2392015" y="4047039"/>
              <a:ext cx="1067859" cy="719632"/>
            </a:xfrm>
            <a:prstGeom prst="rect">
              <a:avLst/>
            </a:prstGeom>
            <a:noFill/>
          </p:spPr>
          <p:txBody>
            <a:bodyPr>
              <a:spAutoFit/>
            </a:bodyPr>
            <a:lstStyle/>
            <a:p>
              <a:pPr defTabSz="914400" fontAlgn="auto">
                <a:spcBef>
                  <a:spcPts val="0"/>
                </a:spcBef>
                <a:spcAft>
                  <a:spcPts val="0"/>
                </a:spcAft>
                <a:defRPr/>
              </a:pPr>
              <a:r>
                <a:rPr lang="en-US" altLang="zh-CN" sz="2800" kern="0" dirty="0">
                  <a:solidFill>
                    <a:sysClr val="window" lastClr="FFFFFF"/>
                  </a:solidFill>
                  <a:latin typeface="Impact" panose="020B0806030902050204" pitchFamily="34" charset="0"/>
                  <a:ea typeface="+mn-ea"/>
                </a:rPr>
                <a:t>04</a:t>
              </a:r>
              <a:endParaRPr lang="zh-CN" altLang="en-US" sz="2800" kern="0" dirty="0">
                <a:solidFill>
                  <a:sysClr val="window" lastClr="FFFFFF"/>
                </a:solidFill>
                <a:latin typeface="Impact" panose="020B0806030902050204" pitchFamily="34" charset="0"/>
                <a:ea typeface="+mn-ea"/>
              </a:endParaRPr>
            </a:p>
          </p:txBody>
        </p:sp>
      </p:grpSp>
      <p:sp>
        <p:nvSpPr>
          <p:cNvPr id="38" name="TextBox 37"/>
          <p:cNvSpPr txBox="1"/>
          <p:nvPr/>
        </p:nvSpPr>
        <p:spPr>
          <a:xfrm>
            <a:off x="5220072" y="1988840"/>
            <a:ext cx="2016224" cy="461665"/>
          </a:xfrm>
          <a:prstGeom prst="rect">
            <a:avLst/>
          </a:prstGeom>
          <a:noFill/>
        </p:spPr>
        <p:txBody>
          <a:bodyPr wrap="square" rtlCol="0">
            <a:spAutoFit/>
          </a:bodyPr>
          <a:lstStyle/>
          <a:p>
            <a:pPr>
              <a:defRPr/>
            </a:pPr>
            <a:r>
              <a:rPr lang="zh-CN" altLang="en-US" sz="2400" kern="0" spc="300" dirty="0" smtClean="0">
                <a:ln w="38100">
                  <a:noFill/>
                </a:ln>
                <a:solidFill>
                  <a:schemeClr val="tx2">
                    <a:lumMod val="60000"/>
                    <a:lumOff val="40000"/>
                  </a:schemeClr>
                </a:solidFill>
                <a:latin typeface="李旭科书法" panose="02000603000000000000" pitchFamily="2" charset="-122"/>
                <a:ea typeface="李旭科书法" panose="02000603000000000000" pitchFamily="2" charset="-122"/>
              </a:rPr>
              <a:t>项目简介</a:t>
            </a:r>
            <a:endParaRPr lang="zh-CN" altLang="en-US" sz="2400" kern="0" spc="300" dirty="0">
              <a:ln w="38100">
                <a:noFill/>
              </a:ln>
              <a:solidFill>
                <a:schemeClr val="tx2">
                  <a:lumMod val="60000"/>
                  <a:lumOff val="40000"/>
                </a:schemeClr>
              </a:solidFill>
              <a:latin typeface="李旭科书法" panose="02000603000000000000" pitchFamily="2" charset="-122"/>
              <a:ea typeface="李旭科书法" panose="02000603000000000000" pitchFamily="2" charset="-122"/>
            </a:endParaRPr>
          </a:p>
        </p:txBody>
      </p:sp>
      <p:sp>
        <p:nvSpPr>
          <p:cNvPr id="39" name="平行四边形 38"/>
          <p:cNvSpPr/>
          <p:nvPr/>
        </p:nvSpPr>
        <p:spPr bwMode="auto">
          <a:xfrm>
            <a:off x="4572000" y="2708920"/>
            <a:ext cx="3456383" cy="576065"/>
          </a:xfrm>
          <a:prstGeom prst="parallelogram">
            <a:avLst>
              <a:gd name="adj" fmla="val 48207"/>
            </a:avLst>
          </a:prstGeom>
        </p:spPr>
        <p:style>
          <a:lnRef idx="2">
            <a:schemeClr val="accent1"/>
          </a:lnRef>
          <a:fillRef idx="1">
            <a:schemeClr val="lt1"/>
          </a:fillRef>
          <a:effectRef idx="0">
            <a:schemeClr val="accent1"/>
          </a:effectRef>
          <a:fontRef idx="minor">
            <a:schemeClr val="dk1"/>
          </a:fontRef>
        </p:style>
        <p:txBody>
          <a:bodyPr lIns="68580" tIns="34290" rIns="68580" bIns="34290" anchor="ctr"/>
          <a:lstStyle/>
          <a:p>
            <a:pPr defTabSz="914400" fontAlgn="auto">
              <a:spcBef>
                <a:spcPts val="0"/>
              </a:spcBef>
              <a:spcAft>
                <a:spcPts val="0"/>
              </a:spcAft>
              <a:defRPr/>
            </a:pPr>
            <a:endParaRPr lang="zh-CN" altLang="en-US" sz="1600" kern="0" spc="300" dirty="0">
              <a:solidFill>
                <a:schemeClr val="tx1"/>
              </a:solidFill>
              <a:latin typeface="腾祥铁山楷书简" panose="01010104010101010101" pitchFamily="2" charset="-122"/>
              <a:ea typeface="腾祥铁山楷书简" panose="01010104010101010101" pitchFamily="2" charset="-122"/>
            </a:endParaRPr>
          </a:p>
        </p:txBody>
      </p:sp>
      <p:sp>
        <p:nvSpPr>
          <p:cNvPr id="40" name="TextBox 39"/>
          <p:cNvSpPr txBox="1"/>
          <p:nvPr/>
        </p:nvSpPr>
        <p:spPr>
          <a:xfrm>
            <a:off x="5220072" y="2780928"/>
            <a:ext cx="2088232" cy="461665"/>
          </a:xfrm>
          <a:prstGeom prst="rect">
            <a:avLst/>
          </a:prstGeom>
          <a:noFill/>
        </p:spPr>
        <p:txBody>
          <a:bodyPr wrap="square" rtlCol="0">
            <a:spAutoFit/>
          </a:bodyPr>
          <a:lstStyle/>
          <a:p>
            <a:pPr>
              <a:defRPr/>
            </a:pPr>
            <a:r>
              <a:rPr lang="zh-CN" altLang="en-US" sz="2400" kern="0" spc="300" dirty="0" smtClean="0">
                <a:ln w="38100">
                  <a:noFill/>
                </a:ln>
                <a:solidFill>
                  <a:schemeClr val="tx2">
                    <a:lumMod val="60000"/>
                    <a:lumOff val="40000"/>
                  </a:schemeClr>
                </a:solidFill>
                <a:latin typeface="李旭科书法" panose="02000603000000000000" pitchFamily="2" charset="-122"/>
                <a:ea typeface="李旭科书法" panose="02000603000000000000" pitchFamily="2" charset="-122"/>
              </a:rPr>
              <a:t>项目实施</a:t>
            </a:r>
            <a:endParaRPr lang="zh-CN" altLang="en-US" sz="2400" kern="0" spc="300" dirty="0">
              <a:ln w="38100">
                <a:noFill/>
              </a:ln>
              <a:solidFill>
                <a:schemeClr val="tx2">
                  <a:lumMod val="60000"/>
                  <a:lumOff val="40000"/>
                </a:schemeClr>
              </a:solidFill>
              <a:latin typeface="李旭科书法" panose="02000603000000000000" pitchFamily="2" charset="-122"/>
              <a:ea typeface="李旭科书法" panose="02000603000000000000" pitchFamily="2" charset="-122"/>
            </a:endParaRPr>
          </a:p>
        </p:txBody>
      </p:sp>
      <p:sp>
        <p:nvSpPr>
          <p:cNvPr id="41" name="平行四边形 40"/>
          <p:cNvSpPr/>
          <p:nvPr/>
        </p:nvSpPr>
        <p:spPr bwMode="auto">
          <a:xfrm>
            <a:off x="4211960" y="4437112"/>
            <a:ext cx="3456383" cy="576065"/>
          </a:xfrm>
          <a:prstGeom prst="parallelogram">
            <a:avLst>
              <a:gd name="adj" fmla="val 48207"/>
            </a:avLst>
          </a:prstGeom>
        </p:spPr>
        <p:style>
          <a:lnRef idx="2">
            <a:schemeClr val="accent1"/>
          </a:lnRef>
          <a:fillRef idx="1">
            <a:schemeClr val="lt1"/>
          </a:fillRef>
          <a:effectRef idx="0">
            <a:schemeClr val="accent1"/>
          </a:effectRef>
          <a:fontRef idx="minor">
            <a:schemeClr val="dk1"/>
          </a:fontRef>
        </p:style>
        <p:txBody>
          <a:bodyPr lIns="68580" tIns="34290" rIns="68580" bIns="34290" anchor="ctr"/>
          <a:lstStyle/>
          <a:p>
            <a:pPr defTabSz="914400" fontAlgn="auto">
              <a:spcBef>
                <a:spcPts val="0"/>
              </a:spcBef>
              <a:spcAft>
                <a:spcPts val="0"/>
              </a:spcAft>
              <a:defRPr/>
            </a:pPr>
            <a:endParaRPr lang="zh-CN" altLang="en-US" sz="1600" kern="0" spc="300" dirty="0">
              <a:solidFill>
                <a:schemeClr val="tx1"/>
              </a:solidFill>
              <a:latin typeface="腾祥铁山楷书简" panose="01010104010101010101" pitchFamily="2" charset="-122"/>
              <a:ea typeface="腾祥铁山楷书简" panose="01010104010101010101" pitchFamily="2" charset="-122"/>
            </a:endParaRPr>
          </a:p>
        </p:txBody>
      </p:sp>
      <p:sp>
        <p:nvSpPr>
          <p:cNvPr id="42" name="平行四边形 41"/>
          <p:cNvSpPr/>
          <p:nvPr/>
        </p:nvSpPr>
        <p:spPr bwMode="auto">
          <a:xfrm>
            <a:off x="4355976" y="3573016"/>
            <a:ext cx="3456383" cy="576065"/>
          </a:xfrm>
          <a:prstGeom prst="parallelogram">
            <a:avLst>
              <a:gd name="adj" fmla="val 48207"/>
            </a:avLst>
          </a:prstGeom>
        </p:spPr>
        <p:style>
          <a:lnRef idx="2">
            <a:schemeClr val="accent1"/>
          </a:lnRef>
          <a:fillRef idx="1">
            <a:schemeClr val="lt1"/>
          </a:fillRef>
          <a:effectRef idx="0">
            <a:schemeClr val="accent1"/>
          </a:effectRef>
          <a:fontRef idx="minor">
            <a:schemeClr val="dk1"/>
          </a:fontRef>
        </p:style>
        <p:txBody>
          <a:bodyPr lIns="68580" tIns="34290" rIns="68580" bIns="34290" anchor="ctr"/>
          <a:lstStyle/>
          <a:p>
            <a:pPr defTabSz="914400" fontAlgn="auto">
              <a:spcBef>
                <a:spcPts val="0"/>
              </a:spcBef>
              <a:spcAft>
                <a:spcPts val="0"/>
              </a:spcAft>
              <a:defRPr/>
            </a:pPr>
            <a:endParaRPr lang="zh-CN" altLang="en-US" sz="1600" kern="0" spc="300" dirty="0">
              <a:solidFill>
                <a:schemeClr val="tx1"/>
              </a:solidFill>
              <a:latin typeface="腾祥铁山楷书简" panose="01010104010101010101" pitchFamily="2" charset="-122"/>
              <a:ea typeface="腾祥铁山楷书简" panose="01010104010101010101" pitchFamily="2" charset="-122"/>
            </a:endParaRPr>
          </a:p>
        </p:txBody>
      </p:sp>
      <p:sp>
        <p:nvSpPr>
          <p:cNvPr id="43" name="TextBox 42"/>
          <p:cNvSpPr txBox="1"/>
          <p:nvPr/>
        </p:nvSpPr>
        <p:spPr>
          <a:xfrm>
            <a:off x="5148064" y="3645024"/>
            <a:ext cx="1656184" cy="461665"/>
          </a:xfrm>
          <a:prstGeom prst="rect">
            <a:avLst/>
          </a:prstGeom>
          <a:noFill/>
        </p:spPr>
        <p:txBody>
          <a:bodyPr wrap="square" rtlCol="0">
            <a:spAutoFit/>
          </a:bodyPr>
          <a:lstStyle/>
          <a:p>
            <a:pPr>
              <a:defRPr/>
            </a:pPr>
            <a:r>
              <a:rPr lang="zh-CN" altLang="en-US" sz="2400" kern="0" spc="300" dirty="0" smtClean="0">
                <a:ln w="38100">
                  <a:noFill/>
                </a:ln>
                <a:solidFill>
                  <a:schemeClr val="tx2">
                    <a:lumMod val="60000"/>
                    <a:lumOff val="40000"/>
                  </a:schemeClr>
                </a:solidFill>
                <a:latin typeface="李旭科书法" panose="02000603000000000000" pitchFamily="2" charset="-122"/>
                <a:ea typeface="李旭科书法" panose="02000603000000000000" pitchFamily="2" charset="-122"/>
              </a:rPr>
              <a:t>经费使用</a:t>
            </a:r>
            <a:endParaRPr lang="zh-CN" altLang="en-US" sz="2400" kern="0" spc="300" dirty="0">
              <a:ln w="38100">
                <a:noFill/>
              </a:ln>
              <a:solidFill>
                <a:schemeClr val="tx2">
                  <a:lumMod val="60000"/>
                  <a:lumOff val="40000"/>
                </a:schemeClr>
              </a:solidFill>
              <a:latin typeface="李旭科书法" panose="02000603000000000000" pitchFamily="2" charset="-122"/>
              <a:ea typeface="李旭科书法" panose="02000603000000000000" pitchFamily="2" charset="-122"/>
            </a:endParaRPr>
          </a:p>
        </p:txBody>
      </p:sp>
      <p:sp>
        <p:nvSpPr>
          <p:cNvPr id="44" name="TextBox 43"/>
          <p:cNvSpPr txBox="1"/>
          <p:nvPr/>
        </p:nvSpPr>
        <p:spPr>
          <a:xfrm>
            <a:off x="5148064" y="4509120"/>
            <a:ext cx="2016224" cy="461665"/>
          </a:xfrm>
          <a:prstGeom prst="rect">
            <a:avLst/>
          </a:prstGeom>
          <a:noFill/>
        </p:spPr>
        <p:txBody>
          <a:bodyPr wrap="square" rtlCol="0">
            <a:spAutoFit/>
          </a:bodyPr>
          <a:lstStyle/>
          <a:p>
            <a:pPr>
              <a:defRPr/>
            </a:pPr>
            <a:r>
              <a:rPr lang="zh-CN" altLang="en-US" sz="2400" kern="0" spc="300" dirty="0" smtClean="0">
                <a:ln w="38100">
                  <a:noFill/>
                </a:ln>
                <a:solidFill>
                  <a:schemeClr val="tx2">
                    <a:lumMod val="60000"/>
                    <a:lumOff val="40000"/>
                  </a:schemeClr>
                </a:solidFill>
                <a:latin typeface="李旭科书法" panose="02000603000000000000" pitchFamily="2" charset="-122"/>
                <a:ea typeface="李旭科书法" panose="02000603000000000000" pitchFamily="2" charset="-122"/>
              </a:rPr>
              <a:t>项目自评</a:t>
            </a:r>
            <a:endParaRPr lang="zh-CN" altLang="en-US" sz="2400" kern="0" spc="300" dirty="0">
              <a:ln w="38100">
                <a:noFill/>
              </a:ln>
              <a:solidFill>
                <a:schemeClr val="tx2">
                  <a:lumMod val="60000"/>
                  <a:lumOff val="40000"/>
                </a:schemeClr>
              </a:solidFill>
              <a:latin typeface="李旭科书法" panose="02000603000000000000" pitchFamily="2" charset="-122"/>
              <a:ea typeface="李旭科书法" panose="02000603000000000000"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randombar(horizontal)">
                                      <p:cBhvr>
                                        <p:cTn id="7" dur="1000"/>
                                        <p:tgtEl>
                                          <p:spTgt spid="8"/>
                                        </p:tgtEl>
                                      </p:cBhvr>
                                    </p:animEffect>
                                  </p:childTnLst>
                                </p:cTn>
                              </p:par>
                            </p:childTnLst>
                          </p:cTn>
                        </p:par>
                        <p:par>
                          <p:cTn id="8" fill="hold">
                            <p:stCondLst>
                              <p:cond delay="1000"/>
                            </p:stCondLst>
                            <p:childTnLst>
                              <p:par>
                                <p:cTn id="9" presetID="22" presetClass="entr" presetSubtype="1" fill="hold" nodeType="afterEffect">
                                  <p:stCondLst>
                                    <p:cond delay="0"/>
                                  </p:stCondLst>
                                  <p:childTnLst>
                                    <p:set>
                                      <p:cBhvr>
                                        <p:cTn id="10" dur="1" fill="hold">
                                          <p:stCondLst>
                                            <p:cond delay="0"/>
                                          </p:stCondLst>
                                        </p:cTn>
                                        <p:tgtEl>
                                          <p:spTgt spid="13"/>
                                        </p:tgtEl>
                                        <p:attrNameLst>
                                          <p:attrName>style.visibility</p:attrName>
                                        </p:attrNameLst>
                                      </p:cBhvr>
                                      <p:to>
                                        <p:strVal val="visible"/>
                                      </p:to>
                                    </p:set>
                                    <p:animEffect transition="in" filter="wipe(up)">
                                      <p:cBhvr>
                                        <p:cTn id="11" dur="500"/>
                                        <p:tgtEl>
                                          <p:spTgt spid="13"/>
                                        </p:tgtEl>
                                      </p:cBhvr>
                                    </p:animEffect>
                                  </p:childTnLst>
                                </p:cTn>
                              </p:par>
                            </p:childTnLst>
                          </p:cTn>
                        </p:par>
                        <p:par>
                          <p:cTn id="12" fill="hold">
                            <p:stCondLst>
                              <p:cond delay="1500"/>
                            </p:stCondLst>
                            <p:childTnLst>
                              <p:par>
                                <p:cTn id="13" presetID="2" presetClass="entr" presetSubtype="8" fill="hold" nodeType="afterEffect">
                                  <p:stCondLst>
                                    <p:cond delay="0"/>
                                  </p:stCondLst>
                                  <p:childTnLst>
                                    <p:set>
                                      <p:cBhvr>
                                        <p:cTn id="14" dur="1" fill="hold">
                                          <p:stCondLst>
                                            <p:cond delay="0"/>
                                          </p:stCondLst>
                                        </p:cTn>
                                        <p:tgtEl>
                                          <p:spTgt spid="14"/>
                                        </p:tgtEl>
                                        <p:attrNameLst>
                                          <p:attrName>style.visibility</p:attrName>
                                        </p:attrNameLst>
                                      </p:cBhvr>
                                      <p:to>
                                        <p:strVal val="visible"/>
                                      </p:to>
                                    </p:set>
                                    <p:anim calcmode="lin" valueType="num">
                                      <p:cBhvr additive="base">
                                        <p:cTn id="15" dur="500" fill="hold"/>
                                        <p:tgtEl>
                                          <p:spTgt spid="14"/>
                                        </p:tgtEl>
                                        <p:attrNameLst>
                                          <p:attrName>ppt_x</p:attrName>
                                        </p:attrNameLst>
                                      </p:cBhvr>
                                      <p:tavLst>
                                        <p:tav tm="0">
                                          <p:val>
                                            <p:strVal val="0-#ppt_w/2"/>
                                          </p:val>
                                        </p:tav>
                                        <p:tav tm="100000">
                                          <p:val>
                                            <p:strVal val="#ppt_x"/>
                                          </p:val>
                                        </p:tav>
                                      </p:tavLst>
                                    </p:anim>
                                    <p:anim calcmode="lin" valueType="num">
                                      <p:cBhvr additive="base">
                                        <p:cTn id="16" dur="500" fill="hold"/>
                                        <p:tgtEl>
                                          <p:spTgt spid="14"/>
                                        </p:tgtEl>
                                        <p:attrNameLst>
                                          <p:attrName>ppt_y</p:attrName>
                                        </p:attrNameLst>
                                      </p:cBhvr>
                                      <p:tavLst>
                                        <p:tav tm="0">
                                          <p:val>
                                            <p:strVal val="#ppt_y"/>
                                          </p:val>
                                        </p:tav>
                                        <p:tav tm="100000">
                                          <p:val>
                                            <p:strVal val="#ppt_y"/>
                                          </p:val>
                                        </p:tav>
                                      </p:tavLst>
                                    </p:anim>
                                  </p:childTnLst>
                                </p:cTn>
                              </p:par>
                            </p:childTnLst>
                          </p:cTn>
                        </p:par>
                        <p:par>
                          <p:cTn id="17" fill="hold">
                            <p:stCondLst>
                              <p:cond delay="2000"/>
                            </p:stCondLst>
                            <p:childTnLst>
                              <p:par>
                                <p:cTn id="18" presetID="2" presetClass="entr" presetSubtype="8" fill="hold" nodeType="afterEffect">
                                  <p:stCondLst>
                                    <p:cond delay="0"/>
                                  </p:stCondLst>
                                  <p:childTnLst>
                                    <p:set>
                                      <p:cBhvr>
                                        <p:cTn id="19" dur="1" fill="hold">
                                          <p:stCondLst>
                                            <p:cond delay="0"/>
                                          </p:stCondLst>
                                        </p:cTn>
                                        <p:tgtEl>
                                          <p:spTgt spid="20"/>
                                        </p:tgtEl>
                                        <p:attrNameLst>
                                          <p:attrName>style.visibility</p:attrName>
                                        </p:attrNameLst>
                                      </p:cBhvr>
                                      <p:to>
                                        <p:strVal val="visible"/>
                                      </p:to>
                                    </p:set>
                                    <p:anim calcmode="lin" valueType="num">
                                      <p:cBhvr additive="base">
                                        <p:cTn id="20" dur="500" fill="hold"/>
                                        <p:tgtEl>
                                          <p:spTgt spid="20"/>
                                        </p:tgtEl>
                                        <p:attrNameLst>
                                          <p:attrName>ppt_x</p:attrName>
                                        </p:attrNameLst>
                                      </p:cBhvr>
                                      <p:tavLst>
                                        <p:tav tm="0">
                                          <p:val>
                                            <p:strVal val="0-#ppt_w/2"/>
                                          </p:val>
                                        </p:tav>
                                        <p:tav tm="100000">
                                          <p:val>
                                            <p:strVal val="#ppt_x"/>
                                          </p:val>
                                        </p:tav>
                                      </p:tavLst>
                                    </p:anim>
                                    <p:anim calcmode="lin" valueType="num">
                                      <p:cBhvr additive="base">
                                        <p:cTn id="21" dur="500" fill="hold"/>
                                        <p:tgtEl>
                                          <p:spTgt spid="20"/>
                                        </p:tgtEl>
                                        <p:attrNameLst>
                                          <p:attrName>ppt_y</p:attrName>
                                        </p:attrNameLst>
                                      </p:cBhvr>
                                      <p:tavLst>
                                        <p:tav tm="0">
                                          <p:val>
                                            <p:strVal val="#ppt_y"/>
                                          </p:val>
                                        </p:tav>
                                        <p:tav tm="100000">
                                          <p:val>
                                            <p:strVal val="#ppt_y"/>
                                          </p:val>
                                        </p:tav>
                                      </p:tavLst>
                                    </p:anim>
                                  </p:childTnLst>
                                </p:cTn>
                              </p:par>
                            </p:childTnLst>
                          </p:cTn>
                        </p:par>
                        <p:par>
                          <p:cTn id="22" fill="hold">
                            <p:stCondLst>
                              <p:cond delay="2500"/>
                            </p:stCondLst>
                            <p:childTnLst>
                              <p:par>
                                <p:cTn id="23" presetID="2" presetClass="entr" presetSubtype="8" fill="hold" nodeType="afterEffect">
                                  <p:stCondLst>
                                    <p:cond delay="0"/>
                                  </p:stCondLst>
                                  <p:childTnLst>
                                    <p:set>
                                      <p:cBhvr>
                                        <p:cTn id="24" dur="1" fill="hold">
                                          <p:stCondLst>
                                            <p:cond delay="0"/>
                                          </p:stCondLst>
                                        </p:cTn>
                                        <p:tgtEl>
                                          <p:spTgt spid="26"/>
                                        </p:tgtEl>
                                        <p:attrNameLst>
                                          <p:attrName>style.visibility</p:attrName>
                                        </p:attrNameLst>
                                      </p:cBhvr>
                                      <p:to>
                                        <p:strVal val="visible"/>
                                      </p:to>
                                    </p:set>
                                    <p:anim calcmode="lin" valueType="num">
                                      <p:cBhvr additive="base">
                                        <p:cTn id="25" dur="500" fill="hold"/>
                                        <p:tgtEl>
                                          <p:spTgt spid="26"/>
                                        </p:tgtEl>
                                        <p:attrNameLst>
                                          <p:attrName>ppt_x</p:attrName>
                                        </p:attrNameLst>
                                      </p:cBhvr>
                                      <p:tavLst>
                                        <p:tav tm="0">
                                          <p:val>
                                            <p:strVal val="0-#ppt_w/2"/>
                                          </p:val>
                                        </p:tav>
                                        <p:tav tm="100000">
                                          <p:val>
                                            <p:strVal val="#ppt_x"/>
                                          </p:val>
                                        </p:tav>
                                      </p:tavLst>
                                    </p:anim>
                                    <p:anim calcmode="lin" valueType="num">
                                      <p:cBhvr additive="base">
                                        <p:cTn id="26" dur="500" fill="hold"/>
                                        <p:tgtEl>
                                          <p:spTgt spid="26"/>
                                        </p:tgtEl>
                                        <p:attrNameLst>
                                          <p:attrName>ppt_y</p:attrName>
                                        </p:attrNameLst>
                                      </p:cBhvr>
                                      <p:tavLst>
                                        <p:tav tm="0">
                                          <p:val>
                                            <p:strVal val="#ppt_y"/>
                                          </p:val>
                                        </p:tav>
                                        <p:tav tm="100000">
                                          <p:val>
                                            <p:strVal val="#ppt_y"/>
                                          </p:val>
                                        </p:tav>
                                      </p:tavLst>
                                    </p:anim>
                                  </p:childTnLst>
                                </p:cTn>
                              </p:par>
                            </p:childTnLst>
                          </p:cTn>
                        </p:par>
                        <p:par>
                          <p:cTn id="27" fill="hold">
                            <p:stCondLst>
                              <p:cond delay="3000"/>
                            </p:stCondLst>
                            <p:childTnLst>
                              <p:par>
                                <p:cTn id="28" presetID="2" presetClass="entr" presetSubtype="8" fill="hold" nodeType="afterEffect">
                                  <p:stCondLst>
                                    <p:cond delay="0"/>
                                  </p:stCondLst>
                                  <p:childTnLst>
                                    <p:set>
                                      <p:cBhvr>
                                        <p:cTn id="29" dur="1" fill="hold">
                                          <p:stCondLst>
                                            <p:cond delay="0"/>
                                          </p:stCondLst>
                                        </p:cTn>
                                        <p:tgtEl>
                                          <p:spTgt spid="32"/>
                                        </p:tgtEl>
                                        <p:attrNameLst>
                                          <p:attrName>style.visibility</p:attrName>
                                        </p:attrNameLst>
                                      </p:cBhvr>
                                      <p:to>
                                        <p:strVal val="visible"/>
                                      </p:to>
                                    </p:set>
                                    <p:anim calcmode="lin" valueType="num">
                                      <p:cBhvr additive="base">
                                        <p:cTn id="30" dur="500" fill="hold"/>
                                        <p:tgtEl>
                                          <p:spTgt spid="32"/>
                                        </p:tgtEl>
                                        <p:attrNameLst>
                                          <p:attrName>ppt_x</p:attrName>
                                        </p:attrNameLst>
                                      </p:cBhvr>
                                      <p:tavLst>
                                        <p:tav tm="0">
                                          <p:val>
                                            <p:strVal val="0-#ppt_w/2"/>
                                          </p:val>
                                        </p:tav>
                                        <p:tav tm="100000">
                                          <p:val>
                                            <p:strVal val="#ppt_x"/>
                                          </p:val>
                                        </p:tav>
                                      </p:tavLst>
                                    </p:anim>
                                    <p:anim calcmode="lin" valueType="num">
                                      <p:cBhvr additive="base">
                                        <p:cTn id="31" dur="500" fill="hold"/>
                                        <p:tgtEl>
                                          <p:spTgt spid="3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p:txBody>
          <a:bodyPr/>
          <a:lstStyle/>
          <a:p>
            <a:endParaRPr lang="zh-CN" altLang="en-US"/>
          </a:p>
        </p:txBody>
      </p:sp>
      <p:sp>
        <p:nvSpPr>
          <p:cNvPr id="3" name="副标题 2"/>
          <p:cNvSpPr>
            <a:spLocks noGrp="1"/>
          </p:cNvSpPr>
          <p:nvPr>
            <p:ph type="subTitle" idx="1"/>
          </p:nvPr>
        </p:nvSpPr>
        <p:spPr/>
        <p:txBody>
          <a:bodyPr/>
          <a:lstStyle/>
          <a:p>
            <a:endParaRPr lang="zh-CN" altLang="en-US"/>
          </a:p>
        </p:txBody>
      </p:sp>
      <p:pic>
        <p:nvPicPr>
          <p:cNvPr id="5" name="图片 4" descr="背景2.jpg"/>
          <p:cNvPicPr>
            <a:picLocks noChangeAspect="1"/>
          </p:cNvPicPr>
          <p:nvPr/>
        </p:nvPicPr>
        <p:blipFill>
          <a:blip r:embed="rId2" cstate="print"/>
          <a:stretch>
            <a:fillRect/>
          </a:stretch>
        </p:blipFill>
        <p:spPr>
          <a:xfrm>
            <a:off x="0" y="0"/>
            <a:ext cx="9144000" cy="6858000"/>
          </a:xfrm>
          <a:prstGeom prst="rect">
            <a:avLst/>
          </a:prstGeom>
        </p:spPr>
      </p:pic>
      <p:sp>
        <p:nvSpPr>
          <p:cNvPr id="6" name="矩形 5"/>
          <p:cNvSpPr/>
          <p:nvPr/>
        </p:nvSpPr>
        <p:spPr>
          <a:xfrm>
            <a:off x="0" y="1"/>
            <a:ext cx="1835696" cy="799258"/>
          </a:xfrm>
          <a:prstGeom prst="rect">
            <a:avLst/>
          </a:prstGeom>
        </p:spPr>
        <p:txBody>
          <a:bodyPr wrap="square">
            <a:spAutoFit/>
          </a:bodyPr>
          <a:lstStyle/>
          <a:p>
            <a:pPr lvl="0" fontAlgn="base">
              <a:lnSpc>
                <a:spcPct val="200000"/>
              </a:lnSpc>
              <a:spcBef>
                <a:spcPct val="0"/>
              </a:spcBef>
              <a:spcAft>
                <a:spcPct val="0"/>
              </a:spcAft>
            </a:pPr>
            <a:r>
              <a:rPr lang="zh-CN" altLang="en-US" sz="2800" b="1" dirty="0">
                <a:solidFill>
                  <a:schemeClr val="tx2">
                    <a:lumMod val="60000"/>
                    <a:lumOff val="40000"/>
                  </a:schemeClr>
                </a:solidFill>
                <a:latin typeface="叶根友毛笔行书2.0版" pitchFamily="2" charset="-122"/>
                <a:ea typeface="叶根友毛笔行书2.0版" pitchFamily="2" charset="-122"/>
                <a:cs typeface="宋体" panose="02010600030101010101" pitchFamily="2" charset="-122"/>
              </a:rPr>
              <a:t> </a:t>
            </a:r>
            <a:r>
              <a:rPr lang="zh-CN" altLang="en-US" sz="2800" b="1" dirty="0" smtClean="0">
                <a:solidFill>
                  <a:schemeClr val="tx2">
                    <a:lumMod val="60000"/>
                    <a:lumOff val="40000"/>
                  </a:schemeClr>
                </a:solidFill>
                <a:latin typeface="叶根友毛笔行书2.0版" pitchFamily="2" charset="-122"/>
                <a:ea typeface="叶根友毛笔行书2.0版" pitchFamily="2" charset="-122"/>
                <a:cs typeface="宋体" panose="02010600030101010101" pitchFamily="2" charset="-122"/>
              </a:rPr>
              <a:t>项目简介</a:t>
            </a:r>
            <a:endParaRPr lang="zh-CN" altLang="en-US" sz="2800" b="1" dirty="0">
              <a:solidFill>
                <a:schemeClr val="tx2">
                  <a:lumMod val="60000"/>
                  <a:lumOff val="40000"/>
                </a:schemeClr>
              </a:solidFill>
              <a:latin typeface="叶根友毛笔行书2.0版" pitchFamily="2" charset="-122"/>
              <a:ea typeface="叶根友毛笔行书2.0版" pitchFamily="2" charset="-122"/>
              <a:cs typeface="宋体" panose="02010600030101010101" pitchFamily="2" charset="-122"/>
            </a:endParaRPr>
          </a:p>
        </p:txBody>
      </p:sp>
      <p:cxnSp>
        <p:nvCxnSpPr>
          <p:cNvPr id="10" name="直接连接符 9"/>
          <p:cNvCxnSpPr/>
          <p:nvPr/>
        </p:nvCxnSpPr>
        <p:spPr>
          <a:xfrm>
            <a:off x="0" y="836712"/>
            <a:ext cx="4067944" cy="0"/>
          </a:xfrm>
          <a:prstGeom prst="line">
            <a:avLst/>
          </a:prstGeom>
        </p:spPr>
        <p:style>
          <a:lnRef idx="2">
            <a:schemeClr val="accent1"/>
          </a:lnRef>
          <a:fillRef idx="0">
            <a:schemeClr val="accent1"/>
          </a:fillRef>
          <a:effectRef idx="1">
            <a:schemeClr val="accent1"/>
          </a:effectRef>
          <a:fontRef idx="minor">
            <a:schemeClr val="tx1"/>
          </a:fontRef>
        </p:style>
      </p:cxnSp>
      <p:sp>
        <p:nvSpPr>
          <p:cNvPr id="9" name="TextBox 8"/>
          <p:cNvSpPr txBox="1"/>
          <p:nvPr/>
        </p:nvSpPr>
        <p:spPr>
          <a:xfrm>
            <a:off x="1928794" y="1428736"/>
            <a:ext cx="1656184" cy="523220"/>
          </a:xfrm>
          <a:prstGeom prst="rect">
            <a:avLst/>
          </a:prstGeom>
        </p:spPr>
        <p:style>
          <a:lnRef idx="2">
            <a:schemeClr val="accent1"/>
          </a:lnRef>
          <a:fillRef idx="1">
            <a:schemeClr val="lt1"/>
          </a:fillRef>
          <a:effectRef idx="0">
            <a:schemeClr val="accent1"/>
          </a:effectRef>
          <a:fontRef idx="minor">
            <a:schemeClr val="dk1"/>
          </a:fontRef>
        </p:style>
        <p:txBody>
          <a:bodyPr vert="horz" wrap="square" rtlCol="0">
            <a:spAutoFit/>
          </a:bodyPr>
          <a:lstStyle/>
          <a:p>
            <a:r>
              <a:rPr lang="zh-CN" altLang="en-US" sz="2800" dirty="0" smtClean="0">
                <a:ln>
                  <a:solidFill>
                    <a:schemeClr val="tx2">
                      <a:lumMod val="60000"/>
                      <a:lumOff val="40000"/>
                    </a:schemeClr>
                  </a:solidFill>
                </a:ln>
                <a:solidFill>
                  <a:schemeClr val="tx1"/>
                </a:solidFill>
                <a:latin typeface="方正仿宋_GBK" panose="03000509000000000000" pitchFamily="65" charset="-122"/>
                <a:ea typeface="方正仿宋_GBK" panose="03000509000000000000" pitchFamily="65" charset="-122"/>
              </a:rPr>
              <a:t>主办单位</a:t>
            </a:r>
            <a:endParaRPr lang="zh-CN" altLang="en-US" sz="2800" dirty="0">
              <a:ln>
                <a:solidFill>
                  <a:schemeClr val="tx2">
                    <a:lumMod val="60000"/>
                    <a:lumOff val="40000"/>
                  </a:schemeClr>
                </a:solidFill>
              </a:ln>
              <a:solidFill>
                <a:schemeClr val="tx1"/>
              </a:solidFill>
              <a:latin typeface="方正仿宋_GBK" panose="03000509000000000000" pitchFamily="65" charset="-122"/>
              <a:ea typeface="方正仿宋_GBK" panose="03000509000000000000" pitchFamily="65" charset="-122"/>
            </a:endParaRPr>
          </a:p>
        </p:txBody>
      </p:sp>
      <p:sp>
        <p:nvSpPr>
          <p:cNvPr id="11" name="TextBox 10"/>
          <p:cNvSpPr txBox="1"/>
          <p:nvPr/>
        </p:nvSpPr>
        <p:spPr>
          <a:xfrm>
            <a:off x="1928794" y="2285992"/>
            <a:ext cx="1656184" cy="523220"/>
          </a:xfrm>
          <a:prstGeom prst="rect">
            <a:avLst/>
          </a:prstGeom>
        </p:spPr>
        <p:style>
          <a:lnRef idx="2">
            <a:schemeClr val="accent1"/>
          </a:lnRef>
          <a:fillRef idx="1">
            <a:schemeClr val="lt1"/>
          </a:fillRef>
          <a:effectRef idx="0">
            <a:schemeClr val="accent1"/>
          </a:effectRef>
          <a:fontRef idx="minor">
            <a:schemeClr val="dk1"/>
          </a:fontRef>
        </p:style>
        <p:txBody>
          <a:bodyPr vert="horz" wrap="square" rtlCol="0">
            <a:spAutoFit/>
          </a:bodyPr>
          <a:lstStyle/>
          <a:p>
            <a:r>
              <a:rPr lang="zh-CN" altLang="en-US" sz="2800" dirty="0" smtClean="0">
                <a:ln>
                  <a:solidFill>
                    <a:schemeClr val="tx2">
                      <a:lumMod val="60000"/>
                      <a:lumOff val="40000"/>
                    </a:schemeClr>
                  </a:solidFill>
                </a:ln>
                <a:latin typeface="方正仿宋_GBK" panose="03000509000000000000" pitchFamily="65" charset="-122"/>
                <a:ea typeface="方正仿宋_GBK" panose="03000509000000000000" pitchFamily="65" charset="-122"/>
              </a:rPr>
              <a:t>合作单位</a:t>
            </a:r>
            <a:endParaRPr lang="zh-CN" altLang="en-US" sz="2800" dirty="0">
              <a:ln>
                <a:solidFill>
                  <a:schemeClr val="tx2">
                    <a:lumMod val="60000"/>
                    <a:lumOff val="40000"/>
                  </a:schemeClr>
                </a:solidFill>
              </a:ln>
              <a:latin typeface="方正仿宋_GBK" panose="03000509000000000000" pitchFamily="65" charset="-122"/>
              <a:ea typeface="方正仿宋_GBK" panose="03000509000000000000" pitchFamily="65" charset="-122"/>
            </a:endParaRPr>
          </a:p>
        </p:txBody>
      </p:sp>
      <p:sp>
        <p:nvSpPr>
          <p:cNvPr id="12" name="TextBox 11"/>
          <p:cNvSpPr txBox="1"/>
          <p:nvPr/>
        </p:nvSpPr>
        <p:spPr>
          <a:xfrm>
            <a:off x="1928794" y="3214686"/>
            <a:ext cx="1656184" cy="523220"/>
          </a:xfrm>
          <a:prstGeom prst="rect">
            <a:avLst/>
          </a:prstGeom>
        </p:spPr>
        <p:style>
          <a:lnRef idx="2">
            <a:schemeClr val="accent1"/>
          </a:lnRef>
          <a:fillRef idx="1">
            <a:schemeClr val="lt1"/>
          </a:fillRef>
          <a:effectRef idx="0">
            <a:schemeClr val="accent1"/>
          </a:effectRef>
          <a:fontRef idx="minor">
            <a:schemeClr val="dk1"/>
          </a:fontRef>
        </p:style>
        <p:txBody>
          <a:bodyPr vert="horz" wrap="square" rtlCol="0">
            <a:spAutoFit/>
          </a:bodyPr>
          <a:lstStyle/>
          <a:p>
            <a:r>
              <a:rPr lang="zh-CN" altLang="en-US" sz="2800" dirty="0" smtClean="0">
                <a:ln>
                  <a:solidFill>
                    <a:schemeClr val="tx2">
                      <a:lumMod val="60000"/>
                      <a:lumOff val="40000"/>
                    </a:schemeClr>
                  </a:solidFill>
                </a:ln>
                <a:latin typeface="方正仿宋_GBK" panose="03000509000000000000" pitchFamily="65" charset="-122"/>
                <a:ea typeface="方正仿宋_GBK" panose="03000509000000000000" pitchFamily="65" charset="-122"/>
              </a:rPr>
              <a:t>起止时间</a:t>
            </a:r>
            <a:endParaRPr lang="zh-CN" altLang="en-US" sz="2800" dirty="0">
              <a:ln>
                <a:solidFill>
                  <a:schemeClr val="tx2">
                    <a:lumMod val="60000"/>
                    <a:lumOff val="40000"/>
                  </a:schemeClr>
                </a:solidFill>
              </a:ln>
              <a:latin typeface="方正仿宋_GBK" panose="03000509000000000000" pitchFamily="65" charset="-122"/>
              <a:ea typeface="方正仿宋_GBK" panose="03000509000000000000" pitchFamily="65" charset="-122"/>
            </a:endParaRPr>
          </a:p>
        </p:txBody>
      </p:sp>
      <p:sp>
        <p:nvSpPr>
          <p:cNvPr id="13" name="TextBox 12"/>
          <p:cNvSpPr txBox="1"/>
          <p:nvPr/>
        </p:nvSpPr>
        <p:spPr>
          <a:xfrm>
            <a:off x="1928794" y="4143380"/>
            <a:ext cx="1656184" cy="523220"/>
          </a:xfrm>
          <a:prstGeom prst="rect">
            <a:avLst/>
          </a:prstGeom>
        </p:spPr>
        <p:style>
          <a:lnRef idx="2">
            <a:schemeClr val="accent1"/>
          </a:lnRef>
          <a:fillRef idx="1">
            <a:schemeClr val="lt1"/>
          </a:fillRef>
          <a:effectRef idx="0">
            <a:schemeClr val="accent1"/>
          </a:effectRef>
          <a:fontRef idx="minor">
            <a:schemeClr val="dk1"/>
          </a:fontRef>
        </p:style>
        <p:txBody>
          <a:bodyPr vert="horz" wrap="square" rtlCol="0">
            <a:spAutoFit/>
          </a:bodyPr>
          <a:lstStyle/>
          <a:p>
            <a:r>
              <a:rPr lang="zh-CN" altLang="en-US" sz="2800" dirty="0" smtClean="0">
                <a:ln>
                  <a:solidFill>
                    <a:schemeClr val="tx2">
                      <a:lumMod val="60000"/>
                      <a:lumOff val="40000"/>
                    </a:schemeClr>
                  </a:solidFill>
                </a:ln>
                <a:latin typeface="方正仿宋_GBK" panose="03000509000000000000" pitchFamily="65" charset="-122"/>
                <a:ea typeface="方正仿宋_GBK" panose="03000509000000000000" pitchFamily="65" charset="-122"/>
              </a:rPr>
              <a:t>受众人群</a:t>
            </a:r>
            <a:endParaRPr lang="zh-CN" altLang="en-US" sz="2800" dirty="0">
              <a:ln>
                <a:solidFill>
                  <a:schemeClr val="tx2">
                    <a:lumMod val="60000"/>
                    <a:lumOff val="40000"/>
                  </a:schemeClr>
                </a:solidFill>
              </a:ln>
              <a:latin typeface="方正仿宋_GBK" panose="03000509000000000000" pitchFamily="65" charset="-122"/>
              <a:ea typeface="方正仿宋_GBK" panose="03000509000000000000" pitchFamily="65" charset="-122"/>
            </a:endParaRPr>
          </a:p>
        </p:txBody>
      </p:sp>
      <p:sp>
        <p:nvSpPr>
          <p:cNvPr id="18" name="TextBox 17"/>
          <p:cNvSpPr txBox="1"/>
          <p:nvPr/>
        </p:nvSpPr>
        <p:spPr>
          <a:xfrm flipH="1">
            <a:off x="4143372" y="1428736"/>
            <a:ext cx="3286148" cy="523220"/>
          </a:xfrm>
          <a:prstGeom prst="rect">
            <a:avLst/>
          </a:prstGeom>
        </p:spPr>
        <p:style>
          <a:lnRef idx="2">
            <a:schemeClr val="accent1"/>
          </a:lnRef>
          <a:fillRef idx="1">
            <a:schemeClr val="lt1"/>
          </a:fillRef>
          <a:effectRef idx="0">
            <a:schemeClr val="accent1"/>
          </a:effectRef>
          <a:fontRef idx="minor">
            <a:schemeClr val="dk1"/>
          </a:fontRef>
        </p:style>
        <p:txBody>
          <a:bodyPr vert="horz" wrap="square" rtlCol="0">
            <a:spAutoFit/>
          </a:bodyPr>
          <a:lstStyle/>
          <a:p>
            <a:endParaRPr lang="zh-CN" altLang="en-US" sz="2800" dirty="0">
              <a:ln>
                <a:solidFill>
                  <a:schemeClr val="tx2">
                    <a:lumMod val="60000"/>
                    <a:lumOff val="40000"/>
                  </a:schemeClr>
                </a:solidFill>
              </a:ln>
              <a:latin typeface="方正仿宋_GBK" panose="03000509000000000000" pitchFamily="65" charset="-122"/>
              <a:ea typeface="方正仿宋_GBK" panose="03000509000000000000" pitchFamily="65" charset="-122"/>
            </a:endParaRPr>
          </a:p>
        </p:txBody>
      </p:sp>
      <p:sp>
        <p:nvSpPr>
          <p:cNvPr id="19" name="TextBox 18"/>
          <p:cNvSpPr txBox="1"/>
          <p:nvPr/>
        </p:nvSpPr>
        <p:spPr>
          <a:xfrm flipH="1">
            <a:off x="4214810" y="2285992"/>
            <a:ext cx="3214710" cy="523220"/>
          </a:xfrm>
          <a:prstGeom prst="rect">
            <a:avLst/>
          </a:prstGeom>
        </p:spPr>
        <p:style>
          <a:lnRef idx="2">
            <a:schemeClr val="accent1"/>
          </a:lnRef>
          <a:fillRef idx="1">
            <a:schemeClr val="lt1"/>
          </a:fillRef>
          <a:effectRef idx="0">
            <a:schemeClr val="accent1"/>
          </a:effectRef>
          <a:fontRef idx="minor">
            <a:schemeClr val="dk1"/>
          </a:fontRef>
        </p:style>
        <p:txBody>
          <a:bodyPr vert="horz" wrap="square" rtlCol="0">
            <a:spAutoFit/>
          </a:bodyPr>
          <a:lstStyle/>
          <a:p>
            <a:endParaRPr lang="zh-CN" altLang="en-US" sz="2800" dirty="0">
              <a:ln>
                <a:solidFill>
                  <a:schemeClr val="tx2">
                    <a:lumMod val="60000"/>
                    <a:lumOff val="40000"/>
                  </a:schemeClr>
                </a:solidFill>
              </a:ln>
              <a:latin typeface="方正仿宋_GBK" panose="03000509000000000000" pitchFamily="65" charset="-122"/>
              <a:ea typeface="方正仿宋_GBK" panose="03000509000000000000" pitchFamily="65" charset="-122"/>
            </a:endParaRPr>
          </a:p>
        </p:txBody>
      </p:sp>
      <p:sp>
        <p:nvSpPr>
          <p:cNvPr id="20" name="TextBox 19"/>
          <p:cNvSpPr txBox="1"/>
          <p:nvPr/>
        </p:nvSpPr>
        <p:spPr>
          <a:xfrm flipH="1">
            <a:off x="4214810" y="3214686"/>
            <a:ext cx="3214710" cy="523220"/>
          </a:xfrm>
          <a:prstGeom prst="rect">
            <a:avLst/>
          </a:prstGeom>
        </p:spPr>
        <p:style>
          <a:lnRef idx="2">
            <a:schemeClr val="accent1"/>
          </a:lnRef>
          <a:fillRef idx="1">
            <a:schemeClr val="lt1"/>
          </a:fillRef>
          <a:effectRef idx="0">
            <a:schemeClr val="accent1"/>
          </a:effectRef>
          <a:fontRef idx="minor">
            <a:schemeClr val="dk1"/>
          </a:fontRef>
        </p:style>
        <p:txBody>
          <a:bodyPr vert="horz" wrap="square" rtlCol="0">
            <a:spAutoFit/>
          </a:bodyPr>
          <a:lstStyle/>
          <a:p>
            <a:endParaRPr lang="zh-CN" altLang="en-US" sz="2800" dirty="0">
              <a:ln>
                <a:solidFill>
                  <a:schemeClr val="tx2">
                    <a:lumMod val="60000"/>
                    <a:lumOff val="40000"/>
                  </a:schemeClr>
                </a:solidFill>
              </a:ln>
              <a:latin typeface="方正仿宋_GBK" panose="03000509000000000000" pitchFamily="65" charset="-122"/>
              <a:ea typeface="方正仿宋_GBK" panose="03000509000000000000" pitchFamily="65" charset="-122"/>
            </a:endParaRPr>
          </a:p>
        </p:txBody>
      </p:sp>
      <p:sp>
        <p:nvSpPr>
          <p:cNvPr id="21" name="TextBox 20"/>
          <p:cNvSpPr txBox="1"/>
          <p:nvPr/>
        </p:nvSpPr>
        <p:spPr>
          <a:xfrm flipH="1">
            <a:off x="4214810" y="4143380"/>
            <a:ext cx="3214710" cy="523220"/>
          </a:xfrm>
          <a:prstGeom prst="rect">
            <a:avLst/>
          </a:prstGeom>
        </p:spPr>
        <p:style>
          <a:lnRef idx="2">
            <a:schemeClr val="accent1"/>
          </a:lnRef>
          <a:fillRef idx="1">
            <a:schemeClr val="lt1"/>
          </a:fillRef>
          <a:effectRef idx="0">
            <a:schemeClr val="accent1"/>
          </a:effectRef>
          <a:fontRef idx="minor">
            <a:schemeClr val="dk1"/>
          </a:fontRef>
        </p:style>
        <p:txBody>
          <a:bodyPr vert="horz" wrap="square" rtlCol="0">
            <a:spAutoFit/>
          </a:bodyPr>
          <a:lstStyle/>
          <a:p>
            <a:endParaRPr lang="zh-CN" altLang="en-US" sz="2800" dirty="0">
              <a:ln>
                <a:solidFill>
                  <a:schemeClr val="tx2">
                    <a:lumMod val="60000"/>
                    <a:lumOff val="40000"/>
                  </a:schemeClr>
                </a:solidFill>
              </a:ln>
              <a:latin typeface="方正仿宋_GBK" panose="03000509000000000000" pitchFamily="65" charset="-122"/>
              <a:ea typeface="方正仿宋_GBK" panose="03000509000000000000" pitchFamily="65" charset="-122"/>
            </a:endParaRPr>
          </a:p>
        </p:txBody>
      </p:sp>
      <p:sp>
        <p:nvSpPr>
          <p:cNvPr id="22" name="TextBox 21"/>
          <p:cNvSpPr txBox="1"/>
          <p:nvPr/>
        </p:nvSpPr>
        <p:spPr>
          <a:xfrm>
            <a:off x="857224" y="5286388"/>
            <a:ext cx="7429552" cy="954107"/>
          </a:xfrm>
          <a:prstGeom prst="rect">
            <a:avLst/>
          </a:prstGeom>
        </p:spPr>
        <p:style>
          <a:lnRef idx="2">
            <a:schemeClr val="accent1"/>
          </a:lnRef>
          <a:fillRef idx="1">
            <a:schemeClr val="lt1"/>
          </a:fillRef>
          <a:effectRef idx="0">
            <a:schemeClr val="accent1"/>
          </a:effectRef>
          <a:fontRef idx="minor">
            <a:schemeClr val="dk1"/>
          </a:fontRef>
        </p:style>
        <p:txBody>
          <a:bodyPr vert="horz" wrap="square" rtlCol="0">
            <a:spAutoFit/>
          </a:bodyPr>
          <a:lstStyle/>
          <a:p>
            <a:r>
              <a:rPr lang="zh-CN" altLang="en-US" sz="2800" dirty="0" smtClean="0">
                <a:ln>
                  <a:solidFill>
                    <a:schemeClr val="tx2">
                      <a:lumMod val="60000"/>
                      <a:lumOff val="40000"/>
                    </a:schemeClr>
                  </a:solidFill>
                </a:ln>
                <a:latin typeface="方正仿宋_GBK" panose="03000509000000000000" pitchFamily="65" charset="-122"/>
                <a:ea typeface="方正仿宋_GBK" panose="03000509000000000000" pitchFamily="65" charset="-122"/>
              </a:rPr>
              <a:t>提示：受众人群（</a:t>
            </a:r>
            <a:r>
              <a:rPr lang="en-US" altLang="zh-CN" sz="2800" dirty="0" smtClean="0">
                <a:ln>
                  <a:solidFill>
                    <a:schemeClr val="tx2">
                      <a:lumMod val="60000"/>
                      <a:lumOff val="40000"/>
                    </a:schemeClr>
                  </a:solidFill>
                </a:ln>
                <a:latin typeface="方正仿宋_GBK" panose="03000509000000000000" pitchFamily="65" charset="-122"/>
                <a:ea typeface="方正仿宋_GBK" panose="03000509000000000000" pitchFamily="65" charset="-122"/>
              </a:rPr>
              <a:t>1.</a:t>
            </a:r>
            <a:r>
              <a:rPr lang="zh-CN" altLang="en-US" sz="2800" dirty="0" smtClean="0">
                <a:ln>
                  <a:solidFill>
                    <a:schemeClr val="tx2">
                      <a:lumMod val="60000"/>
                      <a:lumOff val="40000"/>
                    </a:schemeClr>
                  </a:solidFill>
                </a:ln>
                <a:latin typeface="方正仿宋_GBK" panose="03000509000000000000" pitchFamily="65" charset="-122"/>
                <a:ea typeface="方正仿宋_GBK" panose="03000509000000000000" pitchFamily="65" charset="-122"/>
              </a:rPr>
              <a:t>未成年人；</a:t>
            </a:r>
            <a:r>
              <a:rPr lang="en-US" altLang="zh-CN" sz="2800" dirty="0" smtClean="0">
                <a:ln>
                  <a:solidFill>
                    <a:schemeClr val="tx2">
                      <a:lumMod val="60000"/>
                      <a:lumOff val="40000"/>
                    </a:schemeClr>
                  </a:solidFill>
                </a:ln>
                <a:latin typeface="方正仿宋_GBK" panose="03000509000000000000" pitchFamily="65" charset="-122"/>
                <a:ea typeface="方正仿宋_GBK" panose="03000509000000000000" pitchFamily="65" charset="-122"/>
              </a:rPr>
              <a:t>2.</a:t>
            </a:r>
            <a:r>
              <a:rPr lang="zh-CN" altLang="en-US" sz="2800" dirty="0" smtClean="0">
                <a:ln>
                  <a:solidFill>
                    <a:schemeClr val="tx2">
                      <a:lumMod val="60000"/>
                      <a:lumOff val="40000"/>
                    </a:schemeClr>
                  </a:solidFill>
                </a:ln>
                <a:latin typeface="方正仿宋_GBK" panose="03000509000000000000" pitchFamily="65" charset="-122"/>
                <a:ea typeface="方正仿宋_GBK" panose="03000509000000000000" pitchFamily="65" charset="-122"/>
              </a:rPr>
              <a:t>农民；</a:t>
            </a:r>
            <a:r>
              <a:rPr lang="en-US" altLang="zh-CN" sz="2800" dirty="0" smtClean="0">
                <a:ln>
                  <a:solidFill>
                    <a:schemeClr val="tx2">
                      <a:lumMod val="60000"/>
                      <a:lumOff val="40000"/>
                    </a:schemeClr>
                  </a:solidFill>
                </a:ln>
                <a:latin typeface="方正仿宋_GBK" panose="03000509000000000000" pitchFamily="65" charset="-122"/>
                <a:ea typeface="方正仿宋_GBK" panose="03000509000000000000" pitchFamily="65" charset="-122"/>
              </a:rPr>
              <a:t>3.</a:t>
            </a:r>
            <a:r>
              <a:rPr lang="zh-CN" altLang="en-US" sz="2800" dirty="0" smtClean="0">
                <a:ln>
                  <a:solidFill>
                    <a:schemeClr val="tx2">
                      <a:lumMod val="60000"/>
                      <a:lumOff val="40000"/>
                    </a:schemeClr>
                  </a:solidFill>
                </a:ln>
                <a:latin typeface="方正仿宋_GBK" panose="03000509000000000000" pitchFamily="65" charset="-122"/>
                <a:ea typeface="方正仿宋_GBK" panose="03000509000000000000" pitchFamily="65" charset="-122"/>
              </a:rPr>
              <a:t>城镇劳动者；</a:t>
            </a:r>
            <a:r>
              <a:rPr lang="en-US" altLang="zh-CN" sz="2800" dirty="0" smtClean="0">
                <a:ln>
                  <a:solidFill>
                    <a:schemeClr val="tx2">
                      <a:lumMod val="60000"/>
                      <a:lumOff val="40000"/>
                    </a:schemeClr>
                  </a:solidFill>
                </a:ln>
                <a:latin typeface="方正仿宋_GBK" panose="03000509000000000000" pitchFamily="65" charset="-122"/>
                <a:ea typeface="方正仿宋_GBK" panose="03000509000000000000" pitchFamily="65" charset="-122"/>
              </a:rPr>
              <a:t>4.</a:t>
            </a:r>
            <a:r>
              <a:rPr lang="zh-CN" altLang="en-US" sz="2800" dirty="0" smtClean="0">
                <a:ln>
                  <a:solidFill>
                    <a:schemeClr val="tx2">
                      <a:lumMod val="60000"/>
                      <a:lumOff val="40000"/>
                    </a:schemeClr>
                  </a:solidFill>
                </a:ln>
                <a:latin typeface="方正仿宋_GBK" panose="03000509000000000000" pitchFamily="65" charset="-122"/>
                <a:ea typeface="方正仿宋_GBK" panose="03000509000000000000" pitchFamily="65" charset="-122"/>
              </a:rPr>
              <a:t>领导干部和公务员）</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p:txBody>
          <a:bodyPr/>
          <a:lstStyle/>
          <a:p>
            <a:endParaRPr lang="zh-CN" altLang="en-US"/>
          </a:p>
        </p:txBody>
      </p:sp>
      <p:sp>
        <p:nvSpPr>
          <p:cNvPr id="3" name="副标题 2"/>
          <p:cNvSpPr>
            <a:spLocks noGrp="1"/>
          </p:cNvSpPr>
          <p:nvPr>
            <p:ph type="subTitle" idx="1"/>
          </p:nvPr>
        </p:nvSpPr>
        <p:spPr/>
        <p:txBody>
          <a:bodyPr/>
          <a:lstStyle/>
          <a:p>
            <a:endParaRPr lang="zh-CN" altLang="en-US"/>
          </a:p>
        </p:txBody>
      </p:sp>
      <p:pic>
        <p:nvPicPr>
          <p:cNvPr id="5" name="图片 4" descr="背景2.jpg"/>
          <p:cNvPicPr>
            <a:picLocks noChangeAspect="1"/>
          </p:cNvPicPr>
          <p:nvPr/>
        </p:nvPicPr>
        <p:blipFill>
          <a:blip r:embed="rId2" cstate="print"/>
          <a:stretch>
            <a:fillRect/>
          </a:stretch>
        </p:blipFill>
        <p:spPr>
          <a:xfrm>
            <a:off x="0" y="0"/>
            <a:ext cx="9144000" cy="6858000"/>
          </a:xfrm>
          <a:prstGeom prst="rect">
            <a:avLst/>
          </a:prstGeom>
        </p:spPr>
      </p:pic>
      <p:sp>
        <p:nvSpPr>
          <p:cNvPr id="6" name="矩形 5"/>
          <p:cNvSpPr/>
          <p:nvPr/>
        </p:nvSpPr>
        <p:spPr>
          <a:xfrm>
            <a:off x="0" y="1"/>
            <a:ext cx="1835696" cy="799258"/>
          </a:xfrm>
          <a:prstGeom prst="rect">
            <a:avLst/>
          </a:prstGeom>
        </p:spPr>
        <p:txBody>
          <a:bodyPr wrap="square">
            <a:spAutoFit/>
          </a:bodyPr>
          <a:lstStyle/>
          <a:p>
            <a:pPr lvl="0" fontAlgn="base">
              <a:lnSpc>
                <a:spcPct val="200000"/>
              </a:lnSpc>
              <a:spcBef>
                <a:spcPct val="0"/>
              </a:spcBef>
              <a:spcAft>
                <a:spcPct val="0"/>
              </a:spcAft>
            </a:pPr>
            <a:r>
              <a:rPr lang="zh-CN" altLang="en-US" sz="2800" b="1" dirty="0">
                <a:solidFill>
                  <a:schemeClr val="tx2">
                    <a:lumMod val="60000"/>
                    <a:lumOff val="40000"/>
                  </a:schemeClr>
                </a:solidFill>
                <a:latin typeface="叶根友毛笔行书2.0版" pitchFamily="2" charset="-122"/>
                <a:ea typeface="叶根友毛笔行书2.0版" pitchFamily="2" charset="-122"/>
                <a:cs typeface="宋体" panose="02010600030101010101" pitchFamily="2" charset="-122"/>
              </a:rPr>
              <a:t> </a:t>
            </a:r>
            <a:r>
              <a:rPr lang="zh-CN" altLang="en-US" sz="2800" b="1" dirty="0" smtClean="0">
                <a:solidFill>
                  <a:schemeClr val="tx2">
                    <a:lumMod val="60000"/>
                    <a:lumOff val="40000"/>
                  </a:schemeClr>
                </a:solidFill>
                <a:latin typeface="叶根友毛笔行书2.0版" pitchFamily="2" charset="-122"/>
                <a:ea typeface="叶根友毛笔行书2.0版" pitchFamily="2" charset="-122"/>
                <a:cs typeface="宋体" panose="02010600030101010101" pitchFamily="2" charset="-122"/>
              </a:rPr>
              <a:t>项目简介</a:t>
            </a:r>
            <a:endParaRPr lang="zh-CN" altLang="en-US" sz="2800" b="1" dirty="0">
              <a:solidFill>
                <a:schemeClr val="tx2">
                  <a:lumMod val="60000"/>
                  <a:lumOff val="40000"/>
                </a:schemeClr>
              </a:solidFill>
              <a:latin typeface="叶根友毛笔行书2.0版" pitchFamily="2" charset="-122"/>
              <a:ea typeface="叶根友毛笔行书2.0版" pitchFamily="2" charset="-122"/>
              <a:cs typeface="宋体" panose="02010600030101010101" pitchFamily="2" charset="-122"/>
            </a:endParaRPr>
          </a:p>
        </p:txBody>
      </p:sp>
      <p:cxnSp>
        <p:nvCxnSpPr>
          <p:cNvPr id="10" name="直接连接符 9"/>
          <p:cNvCxnSpPr/>
          <p:nvPr/>
        </p:nvCxnSpPr>
        <p:spPr>
          <a:xfrm>
            <a:off x="0" y="836712"/>
            <a:ext cx="4067944" cy="0"/>
          </a:xfrm>
          <a:prstGeom prst="line">
            <a:avLst/>
          </a:prstGeom>
        </p:spPr>
        <p:style>
          <a:lnRef idx="2">
            <a:schemeClr val="accent1"/>
          </a:lnRef>
          <a:fillRef idx="0">
            <a:schemeClr val="accent1"/>
          </a:fillRef>
          <a:effectRef idx="1">
            <a:schemeClr val="accent1"/>
          </a:effectRef>
          <a:fontRef idx="minor">
            <a:schemeClr val="tx1"/>
          </a:fontRef>
        </p:style>
      </p:cxnSp>
      <p:sp>
        <p:nvSpPr>
          <p:cNvPr id="13" name="TextBox 12"/>
          <p:cNvSpPr txBox="1"/>
          <p:nvPr/>
        </p:nvSpPr>
        <p:spPr>
          <a:xfrm>
            <a:off x="1928794" y="1785926"/>
            <a:ext cx="1656184" cy="523220"/>
          </a:xfrm>
          <a:prstGeom prst="rect">
            <a:avLst/>
          </a:prstGeom>
        </p:spPr>
        <p:style>
          <a:lnRef idx="2">
            <a:schemeClr val="accent1"/>
          </a:lnRef>
          <a:fillRef idx="1">
            <a:schemeClr val="lt1"/>
          </a:fillRef>
          <a:effectRef idx="0">
            <a:schemeClr val="accent1"/>
          </a:effectRef>
          <a:fontRef idx="minor">
            <a:schemeClr val="dk1"/>
          </a:fontRef>
        </p:style>
        <p:txBody>
          <a:bodyPr vert="horz" wrap="square" rtlCol="0">
            <a:spAutoFit/>
          </a:bodyPr>
          <a:lstStyle/>
          <a:p>
            <a:r>
              <a:rPr lang="zh-CN" altLang="en-US" sz="2800" dirty="0" smtClean="0">
                <a:ln>
                  <a:solidFill>
                    <a:schemeClr val="tx2">
                      <a:lumMod val="60000"/>
                      <a:lumOff val="40000"/>
                    </a:schemeClr>
                  </a:solidFill>
                </a:ln>
                <a:latin typeface="方正仿宋_GBK" panose="03000509000000000000" pitchFamily="65" charset="-122"/>
                <a:ea typeface="方正仿宋_GBK" panose="03000509000000000000" pitchFamily="65" charset="-122"/>
              </a:rPr>
              <a:t>资助形式</a:t>
            </a:r>
            <a:endParaRPr lang="zh-CN" altLang="en-US" sz="2800" dirty="0">
              <a:ln>
                <a:solidFill>
                  <a:schemeClr val="tx2">
                    <a:lumMod val="60000"/>
                    <a:lumOff val="40000"/>
                  </a:schemeClr>
                </a:solidFill>
              </a:ln>
              <a:latin typeface="方正仿宋_GBK" panose="03000509000000000000" pitchFamily="65" charset="-122"/>
              <a:ea typeface="方正仿宋_GBK" panose="03000509000000000000" pitchFamily="65" charset="-122"/>
            </a:endParaRPr>
          </a:p>
        </p:txBody>
      </p:sp>
      <p:sp>
        <p:nvSpPr>
          <p:cNvPr id="21" name="TextBox 20"/>
          <p:cNvSpPr txBox="1"/>
          <p:nvPr/>
        </p:nvSpPr>
        <p:spPr>
          <a:xfrm flipH="1">
            <a:off x="4286248" y="1785926"/>
            <a:ext cx="3214710" cy="523220"/>
          </a:xfrm>
          <a:prstGeom prst="rect">
            <a:avLst/>
          </a:prstGeom>
        </p:spPr>
        <p:style>
          <a:lnRef idx="2">
            <a:schemeClr val="accent1"/>
          </a:lnRef>
          <a:fillRef idx="1">
            <a:schemeClr val="lt1"/>
          </a:fillRef>
          <a:effectRef idx="0">
            <a:schemeClr val="accent1"/>
          </a:effectRef>
          <a:fontRef idx="minor">
            <a:schemeClr val="dk1"/>
          </a:fontRef>
        </p:style>
        <p:txBody>
          <a:bodyPr vert="horz" wrap="square" rtlCol="0">
            <a:spAutoFit/>
          </a:bodyPr>
          <a:lstStyle/>
          <a:p>
            <a:endParaRPr lang="zh-CN" altLang="en-US" sz="2800" dirty="0">
              <a:ln>
                <a:solidFill>
                  <a:schemeClr val="tx2">
                    <a:lumMod val="60000"/>
                    <a:lumOff val="40000"/>
                  </a:schemeClr>
                </a:solidFill>
              </a:ln>
              <a:latin typeface="方正仿宋_GBK" panose="03000509000000000000" pitchFamily="65" charset="-122"/>
              <a:ea typeface="方正仿宋_GBK" panose="03000509000000000000" pitchFamily="65" charset="-122"/>
            </a:endParaRPr>
          </a:p>
        </p:txBody>
      </p:sp>
      <p:sp>
        <p:nvSpPr>
          <p:cNvPr id="16" name="TextBox 15"/>
          <p:cNvSpPr txBox="1"/>
          <p:nvPr/>
        </p:nvSpPr>
        <p:spPr>
          <a:xfrm flipH="1">
            <a:off x="4286248" y="2857496"/>
            <a:ext cx="3214710" cy="523220"/>
          </a:xfrm>
          <a:prstGeom prst="rect">
            <a:avLst/>
          </a:prstGeom>
        </p:spPr>
        <p:style>
          <a:lnRef idx="2">
            <a:schemeClr val="accent1"/>
          </a:lnRef>
          <a:fillRef idx="1">
            <a:schemeClr val="lt1"/>
          </a:fillRef>
          <a:effectRef idx="0">
            <a:schemeClr val="accent1"/>
          </a:effectRef>
          <a:fontRef idx="minor">
            <a:schemeClr val="dk1"/>
          </a:fontRef>
        </p:style>
        <p:txBody>
          <a:bodyPr vert="horz" wrap="square" rtlCol="0">
            <a:spAutoFit/>
          </a:bodyPr>
          <a:lstStyle/>
          <a:p>
            <a:endParaRPr lang="zh-CN" altLang="en-US" sz="2800" dirty="0">
              <a:ln>
                <a:solidFill>
                  <a:schemeClr val="tx2">
                    <a:lumMod val="60000"/>
                    <a:lumOff val="40000"/>
                  </a:schemeClr>
                </a:solidFill>
              </a:ln>
              <a:latin typeface="方正仿宋_GBK" panose="03000509000000000000" pitchFamily="65" charset="-122"/>
              <a:ea typeface="方正仿宋_GBK" panose="03000509000000000000" pitchFamily="65" charset="-122"/>
            </a:endParaRPr>
          </a:p>
        </p:txBody>
      </p:sp>
      <p:sp>
        <p:nvSpPr>
          <p:cNvPr id="17" name="TextBox 16"/>
          <p:cNvSpPr txBox="1"/>
          <p:nvPr/>
        </p:nvSpPr>
        <p:spPr>
          <a:xfrm flipH="1">
            <a:off x="1928794" y="2857496"/>
            <a:ext cx="1714512" cy="523220"/>
          </a:xfrm>
          <a:prstGeom prst="rect">
            <a:avLst/>
          </a:prstGeom>
        </p:spPr>
        <p:style>
          <a:lnRef idx="2">
            <a:schemeClr val="accent1"/>
          </a:lnRef>
          <a:fillRef idx="1">
            <a:schemeClr val="lt1"/>
          </a:fillRef>
          <a:effectRef idx="0">
            <a:schemeClr val="accent1"/>
          </a:effectRef>
          <a:fontRef idx="minor">
            <a:schemeClr val="dk1"/>
          </a:fontRef>
        </p:style>
        <p:txBody>
          <a:bodyPr vert="horz" wrap="square" rtlCol="0">
            <a:spAutoFit/>
          </a:bodyPr>
          <a:lstStyle/>
          <a:p>
            <a:r>
              <a:rPr lang="zh-CN" altLang="en-US" sz="2800" dirty="0" smtClean="0">
                <a:ln>
                  <a:solidFill>
                    <a:schemeClr val="tx2">
                      <a:lumMod val="60000"/>
                      <a:lumOff val="40000"/>
                    </a:schemeClr>
                  </a:solidFill>
                </a:ln>
                <a:latin typeface="方正仿宋_GBK" panose="03000509000000000000" pitchFamily="65" charset="-122"/>
                <a:ea typeface="方正仿宋_GBK" panose="03000509000000000000" pitchFamily="65" charset="-122"/>
              </a:rPr>
              <a:t>项目类型</a:t>
            </a:r>
            <a:endParaRPr lang="zh-CN" altLang="en-US" sz="2800" dirty="0">
              <a:ln>
                <a:solidFill>
                  <a:schemeClr val="tx2">
                    <a:lumMod val="60000"/>
                    <a:lumOff val="40000"/>
                  </a:schemeClr>
                </a:solidFill>
              </a:ln>
              <a:latin typeface="方正仿宋_GBK" panose="03000509000000000000" pitchFamily="65" charset="-122"/>
              <a:ea typeface="方正仿宋_GBK" panose="03000509000000000000" pitchFamily="65" charset="-122"/>
            </a:endParaRPr>
          </a:p>
        </p:txBody>
      </p:sp>
      <p:sp>
        <p:nvSpPr>
          <p:cNvPr id="23" name="TextBox 22"/>
          <p:cNvSpPr txBox="1"/>
          <p:nvPr/>
        </p:nvSpPr>
        <p:spPr>
          <a:xfrm>
            <a:off x="285720" y="3714753"/>
            <a:ext cx="8715436" cy="2677656"/>
          </a:xfrm>
          <a:prstGeom prst="rect">
            <a:avLst/>
          </a:prstGeom>
        </p:spPr>
        <p:style>
          <a:lnRef idx="2">
            <a:schemeClr val="accent1"/>
          </a:lnRef>
          <a:fillRef idx="1">
            <a:schemeClr val="lt1"/>
          </a:fillRef>
          <a:effectRef idx="0">
            <a:schemeClr val="accent1"/>
          </a:effectRef>
          <a:fontRef idx="minor">
            <a:schemeClr val="dk1"/>
          </a:fontRef>
        </p:style>
        <p:txBody>
          <a:bodyPr vert="horz" wrap="square" rtlCol="0">
            <a:spAutoFit/>
          </a:bodyPr>
          <a:lstStyle/>
          <a:p>
            <a:r>
              <a:rPr lang="zh-CN" altLang="en-US" sz="2800" dirty="0" smtClean="0">
                <a:ln>
                  <a:solidFill>
                    <a:schemeClr val="tx2">
                      <a:lumMod val="60000"/>
                      <a:lumOff val="40000"/>
                    </a:schemeClr>
                  </a:solidFill>
                </a:ln>
                <a:latin typeface="方正仿宋_GBK" panose="03000509000000000000" pitchFamily="65" charset="-122"/>
                <a:ea typeface="方正仿宋_GBK" panose="03000509000000000000" pitchFamily="65" charset="-122"/>
              </a:rPr>
              <a:t>提示：资助形式：重点</a:t>
            </a:r>
            <a:r>
              <a:rPr lang="zh-CN" altLang="en-US" sz="2800" dirty="0" smtClean="0">
                <a:ln>
                  <a:solidFill>
                    <a:schemeClr val="tx2">
                      <a:lumMod val="60000"/>
                      <a:lumOff val="40000"/>
                    </a:schemeClr>
                  </a:solidFill>
                </a:ln>
                <a:latin typeface="方正仿宋_GBK" panose="03000509000000000000" pitchFamily="65" charset="-122"/>
                <a:ea typeface="方正仿宋_GBK" panose="03000509000000000000" pitchFamily="65" charset="-122"/>
              </a:rPr>
              <a:t>项目和一般项目；</a:t>
            </a:r>
            <a:endParaRPr lang="en-US" altLang="zh-CN" sz="2800" dirty="0" smtClean="0">
              <a:ln>
                <a:solidFill>
                  <a:schemeClr val="tx2">
                    <a:lumMod val="60000"/>
                    <a:lumOff val="40000"/>
                  </a:schemeClr>
                </a:solidFill>
              </a:ln>
              <a:latin typeface="方正仿宋_GBK" panose="03000509000000000000" pitchFamily="65" charset="-122"/>
              <a:ea typeface="方正仿宋_GBK" panose="03000509000000000000" pitchFamily="65" charset="-122"/>
            </a:endParaRPr>
          </a:p>
          <a:p>
            <a:r>
              <a:rPr lang="en-US" altLang="zh-CN" sz="2800" dirty="0" smtClean="0">
                <a:ln>
                  <a:solidFill>
                    <a:schemeClr val="tx2">
                      <a:lumMod val="60000"/>
                      <a:lumOff val="40000"/>
                    </a:schemeClr>
                  </a:solidFill>
                </a:ln>
                <a:latin typeface="方正仿宋_GBK" panose="03000509000000000000" pitchFamily="65" charset="-122"/>
                <a:ea typeface="方正仿宋_GBK" panose="03000509000000000000" pitchFamily="65" charset="-122"/>
              </a:rPr>
              <a:t>       </a:t>
            </a:r>
            <a:r>
              <a:rPr lang="zh-CN" altLang="en-US" sz="2800" dirty="0" smtClean="0">
                <a:ln>
                  <a:solidFill>
                    <a:schemeClr val="tx2">
                      <a:lumMod val="60000"/>
                      <a:lumOff val="40000"/>
                    </a:schemeClr>
                  </a:solidFill>
                </a:ln>
                <a:latin typeface="方正仿宋_GBK" panose="03000509000000000000" pitchFamily="65" charset="-122"/>
                <a:ea typeface="方正仿宋_GBK" panose="03000509000000000000" pitchFamily="65" charset="-122"/>
              </a:rPr>
              <a:t>项目类型：重点项目（</a:t>
            </a:r>
            <a:r>
              <a:rPr lang="en-US" altLang="zh-CN" sz="2800" dirty="0" smtClean="0">
                <a:ln>
                  <a:solidFill>
                    <a:schemeClr val="tx2">
                      <a:lumMod val="60000"/>
                      <a:lumOff val="40000"/>
                    </a:schemeClr>
                  </a:solidFill>
                </a:ln>
                <a:latin typeface="方正仿宋_GBK" panose="03000509000000000000" pitchFamily="65" charset="-122"/>
                <a:ea typeface="方正仿宋_GBK" panose="03000509000000000000" pitchFamily="65" charset="-122"/>
              </a:rPr>
              <a:t>1.</a:t>
            </a:r>
            <a:r>
              <a:rPr lang="zh-CN" altLang="en-US" sz="2800" dirty="0" smtClean="0">
                <a:ln>
                  <a:solidFill>
                    <a:schemeClr val="tx2">
                      <a:lumMod val="60000"/>
                      <a:lumOff val="40000"/>
                    </a:schemeClr>
                  </a:solidFill>
                </a:ln>
                <a:latin typeface="方正仿宋_GBK" panose="03000509000000000000" pitchFamily="65" charset="-122"/>
                <a:ea typeface="方正仿宋_GBK" panose="03000509000000000000" pitchFamily="65" charset="-122"/>
              </a:rPr>
              <a:t>社科普及宣传周启动仪式；</a:t>
            </a:r>
            <a:r>
              <a:rPr lang="en-US" altLang="zh-CN" sz="2800" dirty="0" smtClean="0">
                <a:ln>
                  <a:solidFill>
                    <a:schemeClr val="tx2">
                      <a:lumMod val="60000"/>
                      <a:lumOff val="40000"/>
                    </a:schemeClr>
                  </a:solidFill>
                </a:ln>
                <a:latin typeface="方正仿宋_GBK" panose="03000509000000000000" pitchFamily="65" charset="-122"/>
                <a:ea typeface="方正仿宋_GBK" panose="03000509000000000000" pitchFamily="65" charset="-122"/>
              </a:rPr>
              <a:t>2.</a:t>
            </a:r>
            <a:r>
              <a:rPr lang="zh-CN" altLang="en-US" sz="2800" dirty="0" smtClean="0">
                <a:ln>
                  <a:solidFill>
                    <a:schemeClr val="tx2">
                      <a:lumMod val="60000"/>
                      <a:lumOff val="40000"/>
                    </a:schemeClr>
                  </a:solidFill>
                </a:ln>
                <a:latin typeface="方正仿宋_GBK" panose="03000509000000000000" pitchFamily="65" charset="-122"/>
                <a:ea typeface="方正仿宋_GBK" panose="03000509000000000000" pitchFamily="65" charset="-122"/>
              </a:rPr>
              <a:t>大型社科普及活动；</a:t>
            </a:r>
            <a:r>
              <a:rPr lang="en-US" altLang="zh-CN" sz="2800" dirty="0" smtClean="0">
                <a:ln>
                  <a:solidFill>
                    <a:schemeClr val="tx2">
                      <a:lumMod val="60000"/>
                      <a:lumOff val="40000"/>
                    </a:schemeClr>
                  </a:solidFill>
                </a:ln>
                <a:latin typeface="方正仿宋_GBK" panose="03000509000000000000" pitchFamily="65" charset="-122"/>
                <a:ea typeface="方正仿宋_GBK" panose="03000509000000000000" pitchFamily="65" charset="-122"/>
              </a:rPr>
              <a:t>3.</a:t>
            </a:r>
            <a:r>
              <a:rPr lang="zh-CN" altLang="en-US" sz="2800" dirty="0" smtClean="0">
                <a:ln>
                  <a:solidFill>
                    <a:schemeClr val="tx2">
                      <a:lumMod val="60000"/>
                      <a:lumOff val="40000"/>
                    </a:schemeClr>
                  </a:solidFill>
                </a:ln>
                <a:latin typeface="方正仿宋_GBK" panose="03000509000000000000" pitchFamily="65" charset="-122"/>
                <a:ea typeface="方正仿宋_GBK" panose="03000509000000000000" pitchFamily="65" charset="-122"/>
              </a:rPr>
              <a:t>社科普及主题系列讲座；</a:t>
            </a:r>
            <a:r>
              <a:rPr lang="en-US" altLang="zh-CN" sz="2800" dirty="0" smtClean="0">
                <a:ln>
                  <a:solidFill>
                    <a:schemeClr val="tx2">
                      <a:lumMod val="60000"/>
                      <a:lumOff val="40000"/>
                    </a:schemeClr>
                  </a:solidFill>
                </a:ln>
                <a:latin typeface="方正仿宋_GBK" panose="03000509000000000000" pitchFamily="65" charset="-122"/>
                <a:ea typeface="方正仿宋_GBK" panose="03000509000000000000" pitchFamily="65" charset="-122"/>
              </a:rPr>
              <a:t>4.</a:t>
            </a:r>
            <a:r>
              <a:rPr lang="zh-CN" altLang="en-US" sz="2800" dirty="0" smtClean="0">
                <a:ln>
                  <a:solidFill>
                    <a:schemeClr val="tx2">
                      <a:lumMod val="60000"/>
                      <a:lumOff val="40000"/>
                    </a:schemeClr>
                  </a:solidFill>
                </a:ln>
                <a:latin typeface="方正仿宋_GBK" panose="03000509000000000000" pitchFamily="65" charset="-122"/>
                <a:ea typeface="方正仿宋_GBK" panose="03000509000000000000" pitchFamily="65" charset="-122"/>
              </a:rPr>
              <a:t>社科普及专题出版读物）；一般项目（</a:t>
            </a:r>
            <a:r>
              <a:rPr lang="en-US" altLang="zh-CN" sz="2800" dirty="0" smtClean="0">
                <a:ln>
                  <a:solidFill>
                    <a:schemeClr val="tx2">
                      <a:lumMod val="60000"/>
                      <a:lumOff val="40000"/>
                    </a:schemeClr>
                  </a:solidFill>
                </a:ln>
                <a:latin typeface="方正仿宋_GBK" panose="03000509000000000000" pitchFamily="65" charset="-122"/>
                <a:ea typeface="方正仿宋_GBK" panose="03000509000000000000" pitchFamily="65" charset="-122"/>
              </a:rPr>
              <a:t>1.</a:t>
            </a:r>
            <a:r>
              <a:rPr lang="zh-CN" altLang="en-US" sz="2800" dirty="0" smtClean="0">
                <a:ln>
                  <a:solidFill>
                    <a:schemeClr val="tx2">
                      <a:lumMod val="60000"/>
                      <a:lumOff val="40000"/>
                    </a:schemeClr>
                  </a:solidFill>
                </a:ln>
                <a:latin typeface="方正仿宋_GBK" panose="03000509000000000000" pitchFamily="65" charset="-122"/>
                <a:ea typeface="方正仿宋_GBK" panose="03000509000000000000" pitchFamily="65" charset="-122"/>
              </a:rPr>
              <a:t>社科普及特色活动；</a:t>
            </a:r>
            <a:r>
              <a:rPr lang="en-US" altLang="zh-CN" sz="2800" dirty="0" smtClean="0">
                <a:ln>
                  <a:solidFill>
                    <a:schemeClr val="tx2">
                      <a:lumMod val="60000"/>
                      <a:lumOff val="40000"/>
                    </a:schemeClr>
                  </a:solidFill>
                </a:ln>
                <a:latin typeface="方正仿宋_GBK" panose="03000509000000000000" pitchFamily="65" charset="-122"/>
                <a:ea typeface="方正仿宋_GBK" panose="03000509000000000000" pitchFamily="65" charset="-122"/>
              </a:rPr>
              <a:t>2.</a:t>
            </a:r>
            <a:r>
              <a:rPr lang="zh-CN" altLang="en-US" sz="2800" dirty="0" smtClean="0">
                <a:ln>
                  <a:solidFill>
                    <a:schemeClr val="tx2">
                      <a:lumMod val="60000"/>
                      <a:lumOff val="40000"/>
                    </a:schemeClr>
                  </a:solidFill>
                </a:ln>
                <a:latin typeface="方正仿宋_GBK" panose="03000509000000000000" pitchFamily="65" charset="-122"/>
                <a:ea typeface="方正仿宋_GBK" panose="03000509000000000000" pitchFamily="65" charset="-122"/>
              </a:rPr>
              <a:t>社科普及品牌讲坛；</a:t>
            </a:r>
            <a:r>
              <a:rPr lang="en-US" altLang="zh-CN" sz="2800" dirty="0" smtClean="0">
                <a:ln>
                  <a:solidFill>
                    <a:schemeClr val="tx2">
                      <a:lumMod val="60000"/>
                      <a:lumOff val="40000"/>
                    </a:schemeClr>
                  </a:solidFill>
                </a:ln>
                <a:latin typeface="方正仿宋_GBK" panose="03000509000000000000" pitchFamily="65" charset="-122"/>
                <a:ea typeface="方正仿宋_GBK" panose="03000509000000000000" pitchFamily="65" charset="-122"/>
              </a:rPr>
              <a:t>3.</a:t>
            </a:r>
            <a:r>
              <a:rPr lang="zh-CN" altLang="en-US" sz="2800" dirty="0" smtClean="0">
                <a:ln>
                  <a:solidFill>
                    <a:schemeClr val="tx2">
                      <a:lumMod val="60000"/>
                      <a:lumOff val="40000"/>
                    </a:schemeClr>
                  </a:solidFill>
                </a:ln>
                <a:latin typeface="方正仿宋_GBK" panose="03000509000000000000" pitchFamily="65" charset="-122"/>
                <a:ea typeface="方正仿宋_GBK" panose="03000509000000000000" pitchFamily="65" charset="-122"/>
              </a:rPr>
              <a:t>社科普及载体创新；</a:t>
            </a:r>
            <a:r>
              <a:rPr lang="en-US" altLang="zh-CN" sz="2800" dirty="0" smtClean="0">
                <a:ln>
                  <a:solidFill>
                    <a:schemeClr val="tx2">
                      <a:lumMod val="60000"/>
                      <a:lumOff val="40000"/>
                    </a:schemeClr>
                  </a:solidFill>
                </a:ln>
                <a:latin typeface="方正仿宋_GBK" panose="03000509000000000000" pitchFamily="65" charset="-122"/>
                <a:ea typeface="方正仿宋_GBK" panose="03000509000000000000" pitchFamily="65" charset="-122"/>
              </a:rPr>
              <a:t>4.</a:t>
            </a:r>
            <a:r>
              <a:rPr lang="zh-CN" altLang="en-US" sz="2800" dirty="0" smtClean="0">
                <a:ln>
                  <a:solidFill>
                    <a:schemeClr val="tx2">
                      <a:lumMod val="60000"/>
                      <a:lumOff val="40000"/>
                    </a:schemeClr>
                  </a:solidFill>
                </a:ln>
                <a:latin typeface="方正仿宋_GBK" panose="03000509000000000000" pitchFamily="65" charset="-122"/>
                <a:ea typeface="方正仿宋_GBK" panose="03000509000000000000" pitchFamily="65" charset="-122"/>
              </a:rPr>
              <a:t>社科普及创意产品）。</a:t>
            </a:r>
            <a:endParaRPr lang="zh-CN" altLang="en-US" sz="2800" dirty="0">
              <a:ln>
                <a:solidFill>
                  <a:schemeClr val="tx2">
                    <a:lumMod val="60000"/>
                    <a:lumOff val="40000"/>
                  </a:schemeClr>
                </a:solidFill>
              </a:ln>
              <a:latin typeface="方正仿宋_GBK" panose="03000509000000000000" pitchFamily="65" charset="-122"/>
              <a:ea typeface="方正仿宋_GBK" panose="03000509000000000000" pitchFamily="65" charset="-122"/>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p:txBody>
          <a:bodyPr/>
          <a:lstStyle/>
          <a:p>
            <a:endParaRPr lang="zh-CN" altLang="en-US"/>
          </a:p>
        </p:txBody>
      </p:sp>
      <p:sp>
        <p:nvSpPr>
          <p:cNvPr id="3" name="副标题 2"/>
          <p:cNvSpPr>
            <a:spLocks noGrp="1"/>
          </p:cNvSpPr>
          <p:nvPr>
            <p:ph type="subTitle" idx="1"/>
          </p:nvPr>
        </p:nvSpPr>
        <p:spPr/>
        <p:txBody>
          <a:bodyPr/>
          <a:lstStyle/>
          <a:p>
            <a:endParaRPr lang="zh-CN" altLang="en-US"/>
          </a:p>
        </p:txBody>
      </p:sp>
      <p:pic>
        <p:nvPicPr>
          <p:cNvPr id="5" name="图片 4" descr="背景2.jpg"/>
          <p:cNvPicPr>
            <a:picLocks noChangeAspect="1"/>
          </p:cNvPicPr>
          <p:nvPr/>
        </p:nvPicPr>
        <p:blipFill>
          <a:blip r:embed="rId2" cstate="print"/>
          <a:stretch>
            <a:fillRect/>
          </a:stretch>
        </p:blipFill>
        <p:spPr>
          <a:xfrm>
            <a:off x="0" y="0"/>
            <a:ext cx="9144000" cy="6858000"/>
          </a:xfrm>
          <a:prstGeom prst="rect">
            <a:avLst/>
          </a:prstGeom>
        </p:spPr>
      </p:pic>
      <p:sp>
        <p:nvSpPr>
          <p:cNvPr id="6" name="矩形 5"/>
          <p:cNvSpPr/>
          <p:nvPr/>
        </p:nvSpPr>
        <p:spPr>
          <a:xfrm>
            <a:off x="0" y="1"/>
            <a:ext cx="1835696" cy="799258"/>
          </a:xfrm>
          <a:prstGeom prst="rect">
            <a:avLst/>
          </a:prstGeom>
        </p:spPr>
        <p:txBody>
          <a:bodyPr wrap="square">
            <a:spAutoFit/>
          </a:bodyPr>
          <a:lstStyle/>
          <a:p>
            <a:pPr lvl="0" fontAlgn="base">
              <a:lnSpc>
                <a:spcPct val="200000"/>
              </a:lnSpc>
              <a:spcBef>
                <a:spcPct val="0"/>
              </a:spcBef>
              <a:spcAft>
                <a:spcPct val="0"/>
              </a:spcAft>
            </a:pPr>
            <a:r>
              <a:rPr lang="zh-CN" altLang="en-US" sz="2800" b="1" dirty="0">
                <a:solidFill>
                  <a:schemeClr val="tx2">
                    <a:lumMod val="60000"/>
                    <a:lumOff val="40000"/>
                  </a:schemeClr>
                </a:solidFill>
                <a:latin typeface="叶根友毛笔行书2.0版" pitchFamily="2" charset="-122"/>
                <a:ea typeface="叶根友毛笔行书2.0版" pitchFamily="2" charset="-122"/>
                <a:cs typeface="宋体" panose="02010600030101010101" pitchFamily="2" charset="-122"/>
              </a:rPr>
              <a:t> </a:t>
            </a:r>
            <a:r>
              <a:rPr lang="zh-CN" altLang="en-US" sz="2800" b="1" dirty="0" smtClean="0">
                <a:solidFill>
                  <a:schemeClr val="tx2">
                    <a:lumMod val="60000"/>
                    <a:lumOff val="40000"/>
                  </a:schemeClr>
                </a:solidFill>
                <a:latin typeface="叶根友毛笔行书2.0版" pitchFamily="2" charset="-122"/>
                <a:ea typeface="叶根友毛笔行书2.0版" pitchFamily="2" charset="-122"/>
                <a:cs typeface="宋体" panose="02010600030101010101" pitchFamily="2" charset="-122"/>
              </a:rPr>
              <a:t>项目简介</a:t>
            </a:r>
            <a:endParaRPr lang="zh-CN" altLang="en-US" sz="2800" b="1" dirty="0">
              <a:solidFill>
                <a:schemeClr val="tx2">
                  <a:lumMod val="60000"/>
                  <a:lumOff val="40000"/>
                </a:schemeClr>
              </a:solidFill>
              <a:latin typeface="叶根友毛笔行书2.0版" pitchFamily="2" charset="-122"/>
              <a:ea typeface="叶根友毛笔行书2.0版" pitchFamily="2" charset="-122"/>
              <a:cs typeface="宋体" panose="02010600030101010101" pitchFamily="2" charset="-122"/>
            </a:endParaRPr>
          </a:p>
        </p:txBody>
      </p:sp>
      <p:cxnSp>
        <p:nvCxnSpPr>
          <p:cNvPr id="10" name="直接连接符 9"/>
          <p:cNvCxnSpPr/>
          <p:nvPr/>
        </p:nvCxnSpPr>
        <p:spPr>
          <a:xfrm>
            <a:off x="0" y="836712"/>
            <a:ext cx="4067944" cy="0"/>
          </a:xfrm>
          <a:prstGeom prst="line">
            <a:avLst/>
          </a:prstGeom>
        </p:spPr>
        <p:style>
          <a:lnRef idx="2">
            <a:schemeClr val="accent1"/>
          </a:lnRef>
          <a:fillRef idx="0">
            <a:schemeClr val="accent1"/>
          </a:fillRef>
          <a:effectRef idx="1">
            <a:schemeClr val="accent1"/>
          </a:effectRef>
          <a:fontRef idx="minor">
            <a:schemeClr val="tx1"/>
          </a:fontRef>
        </p:style>
      </p:cxnSp>
      <p:sp>
        <p:nvSpPr>
          <p:cNvPr id="9" name="TextBox 8"/>
          <p:cNvSpPr txBox="1"/>
          <p:nvPr/>
        </p:nvSpPr>
        <p:spPr>
          <a:xfrm>
            <a:off x="1928794" y="1428736"/>
            <a:ext cx="1656184" cy="523220"/>
          </a:xfrm>
          <a:prstGeom prst="rect">
            <a:avLst/>
          </a:prstGeom>
        </p:spPr>
        <p:style>
          <a:lnRef idx="2">
            <a:schemeClr val="accent1"/>
          </a:lnRef>
          <a:fillRef idx="1">
            <a:schemeClr val="lt1"/>
          </a:fillRef>
          <a:effectRef idx="0">
            <a:schemeClr val="accent1"/>
          </a:effectRef>
          <a:fontRef idx="minor">
            <a:schemeClr val="dk1"/>
          </a:fontRef>
        </p:style>
        <p:txBody>
          <a:bodyPr vert="horz" wrap="square" rtlCol="0">
            <a:spAutoFit/>
          </a:bodyPr>
          <a:lstStyle/>
          <a:p>
            <a:r>
              <a:rPr lang="zh-CN" altLang="en-US" sz="2800" dirty="0" smtClean="0">
                <a:ln>
                  <a:solidFill>
                    <a:schemeClr val="tx2">
                      <a:lumMod val="60000"/>
                      <a:lumOff val="40000"/>
                    </a:schemeClr>
                  </a:solidFill>
                </a:ln>
                <a:latin typeface="方正仿宋_GBK" panose="03000509000000000000" pitchFamily="65" charset="-122"/>
                <a:ea typeface="方正仿宋_GBK" panose="03000509000000000000" pitchFamily="65" charset="-122"/>
              </a:rPr>
              <a:t>策划目的</a:t>
            </a:r>
            <a:endParaRPr lang="zh-CN" altLang="en-US" sz="2800" dirty="0">
              <a:ln>
                <a:solidFill>
                  <a:schemeClr val="tx2">
                    <a:lumMod val="60000"/>
                    <a:lumOff val="40000"/>
                  </a:schemeClr>
                </a:solidFill>
              </a:ln>
              <a:latin typeface="方正仿宋_GBK" panose="03000509000000000000" pitchFamily="65" charset="-122"/>
              <a:ea typeface="方正仿宋_GBK" panose="03000509000000000000" pitchFamily="65" charset="-122"/>
            </a:endParaRPr>
          </a:p>
        </p:txBody>
      </p:sp>
      <p:sp>
        <p:nvSpPr>
          <p:cNvPr id="14" name="TextBox 13"/>
          <p:cNvSpPr txBox="1"/>
          <p:nvPr/>
        </p:nvSpPr>
        <p:spPr>
          <a:xfrm>
            <a:off x="1214414" y="2428868"/>
            <a:ext cx="6929486" cy="523220"/>
          </a:xfrm>
          <a:prstGeom prst="rect">
            <a:avLst/>
          </a:prstGeom>
        </p:spPr>
        <p:style>
          <a:lnRef idx="2">
            <a:schemeClr val="accent1"/>
          </a:lnRef>
          <a:fillRef idx="1">
            <a:schemeClr val="lt1"/>
          </a:fillRef>
          <a:effectRef idx="0">
            <a:schemeClr val="accent1"/>
          </a:effectRef>
          <a:fontRef idx="minor">
            <a:schemeClr val="dk1"/>
          </a:fontRef>
        </p:style>
        <p:txBody>
          <a:bodyPr vert="horz" wrap="square" rtlCol="0">
            <a:spAutoFit/>
          </a:bodyPr>
          <a:lstStyle/>
          <a:p>
            <a:endParaRPr lang="zh-CN" altLang="en-US" sz="2800" dirty="0">
              <a:ln>
                <a:solidFill>
                  <a:schemeClr val="tx2">
                    <a:lumMod val="60000"/>
                    <a:lumOff val="40000"/>
                  </a:schemeClr>
                </a:solidFill>
              </a:ln>
              <a:latin typeface="方正仿宋_GBK" panose="03000509000000000000" pitchFamily="65" charset="-122"/>
              <a:ea typeface="方正仿宋_GBK" panose="03000509000000000000" pitchFamily="65" charset="-122"/>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p:txBody>
          <a:bodyPr/>
          <a:lstStyle/>
          <a:p>
            <a:endParaRPr lang="zh-CN" altLang="en-US"/>
          </a:p>
        </p:txBody>
      </p:sp>
      <p:sp>
        <p:nvSpPr>
          <p:cNvPr id="3" name="副标题 2"/>
          <p:cNvSpPr>
            <a:spLocks noGrp="1"/>
          </p:cNvSpPr>
          <p:nvPr>
            <p:ph type="subTitle" idx="1"/>
          </p:nvPr>
        </p:nvSpPr>
        <p:spPr/>
        <p:txBody>
          <a:bodyPr/>
          <a:lstStyle/>
          <a:p>
            <a:endParaRPr lang="zh-CN" altLang="en-US"/>
          </a:p>
        </p:txBody>
      </p:sp>
      <p:pic>
        <p:nvPicPr>
          <p:cNvPr id="5" name="图片 4" descr="背景2.jpg"/>
          <p:cNvPicPr>
            <a:picLocks noChangeAspect="1"/>
          </p:cNvPicPr>
          <p:nvPr/>
        </p:nvPicPr>
        <p:blipFill>
          <a:blip r:embed="rId2" cstate="print"/>
          <a:stretch>
            <a:fillRect/>
          </a:stretch>
        </p:blipFill>
        <p:spPr>
          <a:xfrm>
            <a:off x="0" y="0"/>
            <a:ext cx="9144000" cy="6858000"/>
          </a:xfrm>
          <a:prstGeom prst="rect">
            <a:avLst/>
          </a:prstGeom>
        </p:spPr>
      </p:pic>
      <p:sp>
        <p:nvSpPr>
          <p:cNvPr id="6" name="矩形 5"/>
          <p:cNvSpPr/>
          <p:nvPr/>
        </p:nvSpPr>
        <p:spPr>
          <a:xfrm>
            <a:off x="0" y="1"/>
            <a:ext cx="1835696" cy="799258"/>
          </a:xfrm>
          <a:prstGeom prst="rect">
            <a:avLst/>
          </a:prstGeom>
        </p:spPr>
        <p:txBody>
          <a:bodyPr wrap="square">
            <a:spAutoFit/>
          </a:bodyPr>
          <a:lstStyle/>
          <a:p>
            <a:pPr lvl="0" fontAlgn="base">
              <a:lnSpc>
                <a:spcPct val="200000"/>
              </a:lnSpc>
              <a:spcBef>
                <a:spcPct val="0"/>
              </a:spcBef>
              <a:spcAft>
                <a:spcPct val="0"/>
              </a:spcAft>
            </a:pPr>
            <a:r>
              <a:rPr lang="zh-CN" altLang="en-US" sz="2800" b="1" dirty="0">
                <a:solidFill>
                  <a:schemeClr val="tx2">
                    <a:lumMod val="60000"/>
                    <a:lumOff val="40000"/>
                  </a:schemeClr>
                </a:solidFill>
                <a:latin typeface="叶根友毛笔行书2.0版" pitchFamily="2" charset="-122"/>
                <a:ea typeface="叶根友毛笔行书2.0版" pitchFamily="2" charset="-122"/>
                <a:cs typeface="宋体" panose="02010600030101010101" pitchFamily="2" charset="-122"/>
              </a:rPr>
              <a:t> </a:t>
            </a:r>
            <a:r>
              <a:rPr lang="zh-CN" altLang="en-US" sz="2800" b="1" dirty="0" smtClean="0">
                <a:solidFill>
                  <a:schemeClr val="tx2">
                    <a:lumMod val="60000"/>
                    <a:lumOff val="40000"/>
                  </a:schemeClr>
                </a:solidFill>
                <a:latin typeface="叶根友毛笔行书2.0版" pitchFamily="2" charset="-122"/>
                <a:ea typeface="叶根友毛笔行书2.0版" pitchFamily="2" charset="-122"/>
                <a:cs typeface="宋体" panose="02010600030101010101" pitchFamily="2" charset="-122"/>
              </a:rPr>
              <a:t>项目实施</a:t>
            </a:r>
            <a:endParaRPr lang="zh-CN" altLang="en-US" sz="2800" b="1" dirty="0">
              <a:solidFill>
                <a:schemeClr val="tx2">
                  <a:lumMod val="60000"/>
                  <a:lumOff val="40000"/>
                </a:schemeClr>
              </a:solidFill>
              <a:latin typeface="叶根友毛笔行书2.0版" pitchFamily="2" charset="-122"/>
              <a:ea typeface="叶根友毛笔行书2.0版" pitchFamily="2" charset="-122"/>
              <a:cs typeface="宋体" panose="02010600030101010101" pitchFamily="2" charset="-122"/>
            </a:endParaRPr>
          </a:p>
        </p:txBody>
      </p:sp>
      <p:cxnSp>
        <p:nvCxnSpPr>
          <p:cNvPr id="10" name="直接连接符 9"/>
          <p:cNvCxnSpPr/>
          <p:nvPr/>
        </p:nvCxnSpPr>
        <p:spPr>
          <a:xfrm>
            <a:off x="0" y="836712"/>
            <a:ext cx="4067944" cy="0"/>
          </a:xfrm>
          <a:prstGeom prst="line">
            <a:avLst/>
          </a:prstGeom>
        </p:spPr>
        <p:style>
          <a:lnRef idx="2">
            <a:schemeClr val="accent1"/>
          </a:lnRef>
          <a:fillRef idx="0">
            <a:schemeClr val="accent1"/>
          </a:fillRef>
          <a:effectRef idx="1">
            <a:schemeClr val="accent1"/>
          </a:effectRef>
          <a:fontRef idx="minor">
            <a:schemeClr val="tx1"/>
          </a:fontRef>
        </p:style>
      </p:cxnSp>
      <p:sp>
        <p:nvSpPr>
          <p:cNvPr id="9" name="TextBox 8"/>
          <p:cNvSpPr txBox="1"/>
          <p:nvPr/>
        </p:nvSpPr>
        <p:spPr>
          <a:xfrm>
            <a:off x="1928794" y="1428736"/>
            <a:ext cx="1656184" cy="523220"/>
          </a:xfrm>
          <a:prstGeom prst="rect">
            <a:avLst/>
          </a:prstGeom>
        </p:spPr>
        <p:style>
          <a:lnRef idx="2">
            <a:schemeClr val="accent1"/>
          </a:lnRef>
          <a:fillRef idx="1">
            <a:schemeClr val="lt1"/>
          </a:fillRef>
          <a:effectRef idx="0">
            <a:schemeClr val="accent1"/>
          </a:effectRef>
          <a:fontRef idx="minor">
            <a:schemeClr val="dk1"/>
          </a:fontRef>
        </p:style>
        <p:txBody>
          <a:bodyPr vert="horz" wrap="square" rtlCol="0">
            <a:spAutoFit/>
          </a:bodyPr>
          <a:lstStyle/>
          <a:p>
            <a:r>
              <a:rPr lang="zh-CN" altLang="en-US" sz="2800" dirty="0" smtClean="0">
                <a:ln>
                  <a:solidFill>
                    <a:schemeClr val="tx2">
                      <a:lumMod val="60000"/>
                      <a:lumOff val="40000"/>
                    </a:schemeClr>
                  </a:solidFill>
                </a:ln>
                <a:latin typeface="方正仿宋_GBK" panose="03000509000000000000" pitchFamily="65" charset="-122"/>
                <a:ea typeface="方正仿宋_GBK" panose="03000509000000000000" pitchFamily="65" charset="-122"/>
              </a:rPr>
              <a:t>项目描述</a:t>
            </a:r>
            <a:endParaRPr lang="zh-CN" altLang="en-US" sz="2800" dirty="0">
              <a:ln>
                <a:solidFill>
                  <a:schemeClr val="tx2">
                    <a:lumMod val="60000"/>
                    <a:lumOff val="40000"/>
                  </a:schemeClr>
                </a:solidFill>
              </a:ln>
              <a:latin typeface="方正仿宋_GBK" panose="03000509000000000000" pitchFamily="65" charset="-122"/>
              <a:ea typeface="方正仿宋_GBK" panose="03000509000000000000" pitchFamily="65" charset="-122"/>
            </a:endParaRPr>
          </a:p>
        </p:txBody>
      </p:sp>
      <p:sp>
        <p:nvSpPr>
          <p:cNvPr id="14" name="TextBox 13"/>
          <p:cNvSpPr txBox="1"/>
          <p:nvPr/>
        </p:nvSpPr>
        <p:spPr>
          <a:xfrm>
            <a:off x="1214414" y="2143116"/>
            <a:ext cx="6929486" cy="3539430"/>
          </a:xfrm>
          <a:prstGeom prst="rect">
            <a:avLst/>
          </a:prstGeom>
        </p:spPr>
        <p:style>
          <a:lnRef idx="2">
            <a:schemeClr val="accent1"/>
          </a:lnRef>
          <a:fillRef idx="1">
            <a:schemeClr val="lt1"/>
          </a:fillRef>
          <a:effectRef idx="0">
            <a:schemeClr val="accent1"/>
          </a:effectRef>
          <a:fontRef idx="minor">
            <a:schemeClr val="dk1"/>
          </a:fontRef>
        </p:style>
        <p:txBody>
          <a:bodyPr vert="horz" wrap="square" rtlCol="0">
            <a:spAutoFit/>
          </a:bodyPr>
          <a:lstStyle/>
          <a:p>
            <a:r>
              <a:rPr lang="zh-CN" altLang="en-US" sz="2800" dirty="0" smtClean="0">
                <a:ln>
                  <a:solidFill>
                    <a:schemeClr val="tx2">
                      <a:lumMod val="60000"/>
                      <a:lumOff val="40000"/>
                    </a:schemeClr>
                  </a:solidFill>
                </a:ln>
                <a:latin typeface="方正仿宋_GBK" panose="03000509000000000000" pitchFamily="65" charset="-122"/>
                <a:ea typeface="方正仿宋_GBK" panose="03000509000000000000" pitchFamily="65" charset="-122"/>
              </a:rPr>
              <a:t>提示</a:t>
            </a:r>
            <a:endParaRPr lang="en-US" altLang="zh-CN" sz="2800" dirty="0" smtClean="0">
              <a:ln>
                <a:solidFill>
                  <a:schemeClr val="tx2">
                    <a:lumMod val="60000"/>
                    <a:lumOff val="40000"/>
                  </a:schemeClr>
                </a:solidFill>
              </a:ln>
              <a:latin typeface="方正仿宋_GBK" panose="03000509000000000000" pitchFamily="65" charset="-122"/>
              <a:ea typeface="方正仿宋_GBK" panose="03000509000000000000" pitchFamily="65" charset="-122"/>
            </a:endParaRPr>
          </a:p>
          <a:p>
            <a:r>
              <a:rPr lang="en-US" altLang="zh-CN" sz="2800" dirty="0" smtClean="0">
                <a:ln>
                  <a:solidFill>
                    <a:schemeClr val="tx2">
                      <a:lumMod val="60000"/>
                      <a:lumOff val="40000"/>
                    </a:schemeClr>
                  </a:solidFill>
                </a:ln>
                <a:latin typeface="方正仿宋_GBK" panose="03000509000000000000" pitchFamily="65" charset="-122"/>
                <a:ea typeface="方正仿宋_GBK" panose="03000509000000000000" pitchFamily="65" charset="-122"/>
              </a:rPr>
              <a:t>     </a:t>
            </a:r>
            <a:r>
              <a:rPr lang="zh-CN" altLang="en-US" sz="2800" dirty="0" smtClean="0">
                <a:ln>
                  <a:solidFill>
                    <a:schemeClr val="tx2">
                      <a:lumMod val="60000"/>
                      <a:lumOff val="40000"/>
                    </a:schemeClr>
                  </a:solidFill>
                </a:ln>
                <a:latin typeface="方正仿宋_GBK" panose="03000509000000000000" pitchFamily="65" charset="-122"/>
                <a:ea typeface="方正仿宋_GBK" panose="03000509000000000000" pitchFamily="65" charset="-122"/>
              </a:rPr>
              <a:t>重点项目：</a:t>
            </a:r>
            <a:r>
              <a:rPr lang="en-US" altLang="zh-CN" sz="2800" dirty="0" smtClean="0">
                <a:ln>
                  <a:solidFill>
                    <a:schemeClr val="tx2">
                      <a:lumMod val="60000"/>
                      <a:lumOff val="40000"/>
                    </a:schemeClr>
                  </a:solidFill>
                </a:ln>
                <a:latin typeface="方正仿宋_GBK" panose="03000509000000000000" pitchFamily="65" charset="-122"/>
                <a:ea typeface="方正仿宋_GBK" panose="03000509000000000000" pitchFamily="65" charset="-122"/>
              </a:rPr>
              <a:t>1.</a:t>
            </a:r>
            <a:r>
              <a:rPr lang="zh-CN" altLang="en-US" sz="2800" dirty="0" smtClean="0">
                <a:ln>
                  <a:solidFill>
                    <a:schemeClr val="tx2">
                      <a:lumMod val="60000"/>
                      <a:lumOff val="40000"/>
                    </a:schemeClr>
                  </a:solidFill>
                </a:ln>
                <a:latin typeface="方正仿宋_GBK" panose="03000509000000000000" pitchFamily="65" charset="-122"/>
                <a:ea typeface="方正仿宋_GBK" panose="03000509000000000000" pitchFamily="65" charset="-122"/>
              </a:rPr>
              <a:t>宣传周启动仪式应体现地方党委政府部门的参与和社科普及资源的集中展示；</a:t>
            </a:r>
            <a:r>
              <a:rPr lang="en-US" altLang="zh-CN" sz="2800" dirty="0" smtClean="0">
                <a:ln>
                  <a:solidFill>
                    <a:schemeClr val="tx2">
                      <a:lumMod val="60000"/>
                      <a:lumOff val="40000"/>
                    </a:schemeClr>
                  </a:solidFill>
                </a:ln>
                <a:latin typeface="方正仿宋_GBK" panose="03000509000000000000" pitchFamily="65" charset="-122"/>
                <a:ea typeface="方正仿宋_GBK" panose="03000509000000000000" pitchFamily="65" charset="-122"/>
              </a:rPr>
              <a:t>2.</a:t>
            </a:r>
            <a:r>
              <a:rPr lang="zh-CN" altLang="en-US" sz="2800" dirty="0" smtClean="0">
                <a:ln>
                  <a:solidFill>
                    <a:schemeClr val="tx2">
                      <a:lumMod val="60000"/>
                      <a:lumOff val="40000"/>
                    </a:schemeClr>
                  </a:solidFill>
                </a:ln>
                <a:latin typeface="方正仿宋_GBK" panose="03000509000000000000" pitchFamily="65" charset="-122"/>
                <a:ea typeface="方正仿宋_GBK" panose="03000509000000000000" pitchFamily="65" charset="-122"/>
              </a:rPr>
              <a:t>大型科普活动应体现形式载体多元与内容的互动性；</a:t>
            </a:r>
            <a:r>
              <a:rPr lang="en-US" altLang="zh-CN" sz="2800" dirty="0" smtClean="0">
                <a:ln>
                  <a:solidFill>
                    <a:schemeClr val="tx2">
                      <a:lumMod val="60000"/>
                      <a:lumOff val="40000"/>
                    </a:schemeClr>
                  </a:solidFill>
                </a:ln>
                <a:latin typeface="方正仿宋_GBK" panose="03000509000000000000" pitchFamily="65" charset="-122"/>
                <a:ea typeface="方正仿宋_GBK" panose="03000509000000000000" pitchFamily="65" charset="-122"/>
              </a:rPr>
              <a:t>3.</a:t>
            </a:r>
            <a:r>
              <a:rPr lang="zh-CN" altLang="en-US" sz="2800" dirty="0" smtClean="0">
                <a:ln>
                  <a:solidFill>
                    <a:schemeClr val="tx2">
                      <a:lumMod val="60000"/>
                      <a:lumOff val="40000"/>
                    </a:schemeClr>
                  </a:solidFill>
                </a:ln>
                <a:latin typeface="方正仿宋_GBK" panose="03000509000000000000" pitchFamily="65" charset="-122"/>
                <a:ea typeface="方正仿宋_GBK" panose="03000509000000000000" pitchFamily="65" charset="-122"/>
              </a:rPr>
              <a:t>系列讲座应体现社科普及宣传周主题，契合年度重大内容和专题，呈现讲座实况；</a:t>
            </a:r>
            <a:r>
              <a:rPr lang="en-US" altLang="zh-CN" sz="2800" dirty="0" smtClean="0">
                <a:ln>
                  <a:solidFill>
                    <a:schemeClr val="tx2">
                      <a:lumMod val="60000"/>
                      <a:lumOff val="40000"/>
                    </a:schemeClr>
                  </a:solidFill>
                </a:ln>
                <a:latin typeface="方正仿宋_GBK" panose="03000509000000000000" pitchFamily="65" charset="-122"/>
                <a:ea typeface="方正仿宋_GBK" panose="03000509000000000000" pitchFamily="65" charset="-122"/>
              </a:rPr>
              <a:t>4.</a:t>
            </a:r>
            <a:r>
              <a:rPr lang="zh-CN" altLang="en-US" sz="2800" dirty="0" smtClean="0">
                <a:ln>
                  <a:solidFill>
                    <a:schemeClr val="tx2">
                      <a:lumMod val="60000"/>
                      <a:lumOff val="40000"/>
                    </a:schemeClr>
                  </a:solidFill>
                </a:ln>
                <a:latin typeface="方正仿宋_GBK" panose="03000509000000000000" pitchFamily="65" charset="-122"/>
                <a:ea typeface="方正仿宋_GBK" panose="03000509000000000000" pitchFamily="65" charset="-122"/>
              </a:rPr>
              <a:t>专题读物应展示选题意义和图文并茂的形式，</a:t>
            </a:r>
            <a:endParaRPr lang="zh-CN" altLang="en-US" sz="2800" dirty="0">
              <a:ln>
                <a:solidFill>
                  <a:schemeClr val="tx2">
                    <a:lumMod val="60000"/>
                    <a:lumOff val="40000"/>
                  </a:schemeClr>
                </a:solidFill>
              </a:ln>
              <a:latin typeface="方正仿宋_GBK" panose="03000509000000000000" pitchFamily="65" charset="-122"/>
              <a:ea typeface="方正仿宋_GBK" panose="03000509000000000000" pitchFamily="65" charset="-122"/>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p:txBody>
          <a:bodyPr/>
          <a:lstStyle/>
          <a:p>
            <a:endParaRPr lang="zh-CN" altLang="en-US"/>
          </a:p>
        </p:txBody>
      </p:sp>
      <p:sp>
        <p:nvSpPr>
          <p:cNvPr id="3" name="副标题 2"/>
          <p:cNvSpPr>
            <a:spLocks noGrp="1"/>
          </p:cNvSpPr>
          <p:nvPr>
            <p:ph type="subTitle" idx="1"/>
          </p:nvPr>
        </p:nvSpPr>
        <p:spPr/>
        <p:txBody>
          <a:bodyPr/>
          <a:lstStyle/>
          <a:p>
            <a:endParaRPr lang="zh-CN" altLang="en-US"/>
          </a:p>
        </p:txBody>
      </p:sp>
      <p:pic>
        <p:nvPicPr>
          <p:cNvPr id="5" name="图片 4" descr="背景2.jpg"/>
          <p:cNvPicPr>
            <a:picLocks noChangeAspect="1"/>
          </p:cNvPicPr>
          <p:nvPr/>
        </p:nvPicPr>
        <p:blipFill>
          <a:blip r:embed="rId2" cstate="print"/>
          <a:stretch>
            <a:fillRect/>
          </a:stretch>
        </p:blipFill>
        <p:spPr>
          <a:xfrm>
            <a:off x="0" y="0"/>
            <a:ext cx="9144000" cy="6858000"/>
          </a:xfrm>
          <a:prstGeom prst="rect">
            <a:avLst/>
          </a:prstGeom>
        </p:spPr>
      </p:pic>
      <p:sp>
        <p:nvSpPr>
          <p:cNvPr id="6" name="矩形 5"/>
          <p:cNvSpPr/>
          <p:nvPr/>
        </p:nvSpPr>
        <p:spPr>
          <a:xfrm>
            <a:off x="0" y="1"/>
            <a:ext cx="1835696" cy="799258"/>
          </a:xfrm>
          <a:prstGeom prst="rect">
            <a:avLst/>
          </a:prstGeom>
        </p:spPr>
        <p:txBody>
          <a:bodyPr wrap="square">
            <a:spAutoFit/>
          </a:bodyPr>
          <a:lstStyle/>
          <a:p>
            <a:pPr lvl="0" fontAlgn="base">
              <a:lnSpc>
                <a:spcPct val="200000"/>
              </a:lnSpc>
              <a:spcBef>
                <a:spcPct val="0"/>
              </a:spcBef>
              <a:spcAft>
                <a:spcPct val="0"/>
              </a:spcAft>
            </a:pPr>
            <a:r>
              <a:rPr lang="zh-CN" altLang="en-US" sz="2800" b="1" dirty="0">
                <a:solidFill>
                  <a:schemeClr val="tx2">
                    <a:lumMod val="60000"/>
                    <a:lumOff val="40000"/>
                  </a:schemeClr>
                </a:solidFill>
                <a:latin typeface="叶根友毛笔行书2.0版" pitchFamily="2" charset="-122"/>
                <a:ea typeface="叶根友毛笔行书2.0版" pitchFamily="2" charset="-122"/>
                <a:cs typeface="宋体" panose="02010600030101010101" pitchFamily="2" charset="-122"/>
              </a:rPr>
              <a:t> </a:t>
            </a:r>
            <a:r>
              <a:rPr lang="zh-CN" altLang="en-US" sz="2800" b="1" dirty="0" smtClean="0">
                <a:solidFill>
                  <a:schemeClr val="tx2">
                    <a:lumMod val="60000"/>
                    <a:lumOff val="40000"/>
                  </a:schemeClr>
                </a:solidFill>
                <a:latin typeface="叶根友毛笔行书2.0版" pitchFamily="2" charset="-122"/>
                <a:ea typeface="叶根友毛笔行书2.0版" pitchFamily="2" charset="-122"/>
                <a:cs typeface="宋体" panose="02010600030101010101" pitchFamily="2" charset="-122"/>
              </a:rPr>
              <a:t>项目实施</a:t>
            </a:r>
            <a:endParaRPr lang="zh-CN" altLang="en-US" sz="2800" b="1" dirty="0">
              <a:solidFill>
                <a:schemeClr val="tx2">
                  <a:lumMod val="60000"/>
                  <a:lumOff val="40000"/>
                </a:schemeClr>
              </a:solidFill>
              <a:latin typeface="叶根友毛笔行书2.0版" pitchFamily="2" charset="-122"/>
              <a:ea typeface="叶根友毛笔行书2.0版" pitchFamily="2" charset="-122"/>
              <a:cs typeface="宋体" panose="02010600030101010101" pitchFamily="2" charset="-122"/>
            </a:endParaRPr>
          </a:p>
        </p:txBody>
      </p:sp>
      <p:cxnSp>
        <p:nvCxnSpPr>
          <p:cNvPr id="10" name="直接连接符 9"/>
          <p:cNvCxnSpPr/>
          <p:nvPr/>
        </p:nvCxnSpPr>
        <p:spPr>
          <a:xfrm>
            <a:off x="0" y="836712"/>
            <a:ext cx="4067944" cy="0"/>
          </a:xfrm>
          <a:prstGeom prst="line">
            <a:avLst/>
          </a:prstGeom>
        </p:spPr>
        <p:style>
          <a:lnRef idx="2">
            <a:schemeClr val="accent1"/>
          </a:lnRef>
          <a:fillRef idx="0">
            <a:schemeClr val="accent1"/>
          </a:fillRef>
          <a:effectRef idx="1">
            <a:schemeClr val="accent1"/>
          </a:effectRef>
          <a:fontRef idx="minor">
            <a:schemeClr val="tx1"/>
          </a:fontRef>
        </p:style>
      </p:cxnSp>
      <p:sp>
        <p:nvSpPr>
          <p:cNvPr id="9" name="TextBox 8"/>
          <p:cNvSpPr txBox="1"/>
          <p:nvPr/>
        </p:nvSpPr>
        <p:spPr>
          <a:xfrm>
            <a:off x="1928794" y="1428736"/>
            <a:ext cx="1656184" cy="523220"/>
          </a:xfrm>
          <a:prstGeom prst="rect">
            <a:avLst/>
          </a:prstGeom>
        </p:spPr>
        <p:style>
          <a:lnRef idx="2">
            <a:schemeClr val="accent1"/>
          </a:lnRef>
          <a:fillRef idx="1">
            <a:schemeClr val="lt1"/>
          </a:fillRef>
          <a:effectRef idx="0">
            <a:schemeClr val="accent1"/>
          </a:effectRef>
          <a:fontRef idx="minor">
            <a:schemeClr val="dk1"/>
          </a:fontRef>
        </p:style>
        <p:txBody>
          <a:bodyPr vert="horz" wrap="square" rtlCol="0">
            <a:spAutoFit/>
          </a:bodyPr>
          <a:lstStyle/>
          <a:p>
            <a:r>
              <a:rPr lang="zh-CN" altLang="en-US" sz="2800" dirty="0" smtClean="0">
                <a:ln>
                  <a:solidFill>
                    <a:schemeClr val="tx2">
                      <a:lumMod val="60000"/>
                      <a:lumOff val="40000"/>
                    </a:schemeClr>
                  </a:solidFill>
                </a:ln>
                <a:latin typeface="方正仿宋_GBK" panose="03000509000000000000" pitchFamily="65" charset="-122"/>
                <a:ea typeface="方正仿宋_GBK" panose="03000509000000000000" pitchFamily="65" charset="-122"/>
              </a:rPr>
              <a:t>项目描述</a:t>
            </a:r>
            <a:endParaRPr lang="zh-CN" altLang="en-US" sz="2800" dirty="0">
              <a:ln>
                <a:solidFill>
                  <a:schemeClr val="tx2">
                    <a:lumMod val="60000"/>
                    <a:lumOff val="40000"/>
                  </a:schemeClr>
                </a:solidFill>
              </a:ln>
              <a:latin typeface="方正仿宋_GBK" panose="03000509000000000000" pitchFamily="65" charset="-122"/>
              <a:ea typeface="方正仿宋_GBK" panose="03000509000000000000" pitchFamily="65" charset="-122"/>
            </a:endParaRPr>
          </a:p>
        </p:txBody>
      </p:sp>
      <p:sp>
        <p:nvSpPr>
          <p:cNvPr id="14" name="TextBox 13"/>
          <p:cNvSpPr txBox="1"/>
          <p:nvPr/>
        </p:nvSpPr>
        <p:spPr>
          <a:xfrm>
            <a:off x="1214414" y="2143116"/>
            <a:ext cx="6929486" cy="3108543"/>
          </a:xfrm>
          <a:prstGeom prst="rect">
            <a:avLst/>
          </a:prstGeom>
        </p:spPr>
        <p:style>
          <a:lnRef idx="2">
            <a:schemeClr val="accent1"/>
          </a:lnRef>
          <a:fillRef idx="1">
            <a:schemeClr val="lt1"/>
          </a:fillRef>
          <a:effectRef idx="0">
            <a:schemeClr val="accent1"/>
          </a:effectRef>
          <a:fontRef idx="minor">
            <a:schemeClr val="dk1"/>
          </a:fontRef>
        </p:style>
        <p:txBody>
          <a:bodyPr vert="horz" wrap="square" rtlCol="0">
            <a:spAutoFit/>
          </a:bodyPr>
          <a:lstStyle/>
          <a:p>
            <a:r>
              <a:rPr lang="zh-CN" altLang="en-US" sz="2800" dirty="0" smtClean="0">
                <a:ln>
                  <a:solidFill>
                    <a:schemeClr val="tx2">
                      <a:lumMod val="60000"/>
                      <a:lumOff val="40000"/>
                    </a:schemeClr>
                  </a:solidFill>
                </a:ln>
                <a:latin typeface="方正仿宋_GBK" panose="03000509000000000000" pitchFamily="65" charset="-122"/>
                <a:ea typeface="方正仿宋_GBK" panose="03000509000000000000" pitchFamily="65" charset="-122"/>
              </a:rPr>
              <a:t>提示</a:t>
            </a:r>
            <a:endParaRPr lang="en-US" altLang="zh-CN" sz="2800" dirty="0" smtClean="0">
              <a:ln>
                <a:solidFill>
                  <a:schemeClr val="tx2">
                    <a:lumMod val="60000"/>
                    <a:lumOff val="40000"/>
                  </a:schemeClr>
                </a:solidFill>
              </a:ln>
              <a:latin typeface="方正仿宋_GBK" panose="03000509000000000000" pitchFamily="65" charset="-122"/>
              <a:ea typeface="方正仿宋_GBK" panose="03000509000000000000" pitchFamily="65" charset="-122"/>
            </a:endParaRPr>
          </a:p>
          <a:p>
            <a:r>
              <a:rPr lang="en-US" altLang="zh-CN" sz="2800" dirty="0" smtClean="0">
                <a:ln>
                  <a:solidFill>
                    <a:schemeClr val="tx2">
                      <a:lumMod val="60000"/>
                      <a:lumOff val="40000"/>
                    </a:schemeClr>
                  </a:solidFill>
                </a:ln>
                <a:latin typeface="方正仿宋_GBK" panose="03000509000000000000" pitchFamily="65" charset="-122"/>
                <a:ea typeface="方正仿宋_GBK" panose="03000509000000000000" pitchFamily="65" charset="-122"/>
              </a:rPr>
              <a:t>     </a:t>
            </a:r>
            <a:r>
              <a:rPr lang="zh-CN" altLang="en-US" sz="2800" dirty="0" smtClean="0">
                <a:ln>
                  <a:solidFill>
                    <a:schemeClr val="tx2">
                      <a:lumMod val="60000"/>
                      <a:lumOff val="40000"/>
                    </a:schemeClr>
                  </a:solidFill>
                </a:ln>
                <a:latin typeface="方正仿宋_GBK" panose="03000509000000000000" pitchFamily="65" charset="-122"/>
                <a:ea typeface="方正仿宋_GBK" panose="03000509000000000000" pitchFamily="65" charset="-122"/>
              </a:rPr>
              <a:t>一般项目：</a:t>
            </a:r>
            <a:r>
              <a:rPr lang="en-US" altLang="zh-CN" sz="2800" dirty="0" smtClean="0">
                <a:ln>
                  <a:solidFill>
                    <a:schemeClr val="tx2">
                      <a:lumMod val="60000"/>
                      <a:lumOff val="40000"/>
                    </a:schemeClr>
                  </a:solidFill>
                </a:ln>
                <a:latin typeface="方正仿宋_GBK" panose="03000509000000000000" pitchFamily="65" charset="-122"/>
                <a:ea typeface="方正仿宋_GBK" panose="03000509000000000000" pitchFamily="65" charset="-122"/>
              </a:rPr>
              <a:t>1.</a:t>
            </a:r>
            <a:r>
              <a:rPr lang="zh-CN" altLang="en-US" sz="2800" dirty="0" smtClean="0">
                <a:ln>
                  <a:solidFill>
                    <a:schemeClr val="tx2">
                      <a:lumMod val="60000"/>
                      <a:lumOff val="40000"/>
                    </a:schemeClr>
                  </a:solidFill>
                </a:ln>
                <a:latin typeface="方正仿宋_GBK" panose="03000509000000000000" pitchFamily="65" charset="-122"/>
                <a:ea typeface="方正仿宋_GBK" panose="03000509000000000000" pitchFamily="65" charset="-122"/>
              </a:rPr>
              <a:t>特色活动应突出展现活动风格和成效；</a:t>
            </a:r>
            <a:r>
              <a:rPr lang="en-US" altLang="zh-CN" sz="2800" dirty="0" smtClean="0">
                <a:ln>
                  <a:solidFill>
                    <a:schemeClr val="tx2">
                      <a:lumMod val="60000"/>
                      <a:lumOff val="40000"/>
                    </a:schemeClr>
                  </a:solidFill>
                </a:ln>
                <a:latin typeface="方正仿宋_GBK" panose="03000509000000000000" pitchFamily="65" charset="-122"/>
                <a:ea typeface="方正仿宋_GBK" panose="03000509000000000000" pitchFamily="65" charset="-122"/>
              </a:rPr>
              <a:t>2.</a:t>
            </a:r>
            <a:r>
              <a:rPr lang="zh-CN" altLang="en-US" sz="2800" dirty="0" smtClean="0">
                <a:ln>
                  <a:solidFill>
                    <a:schemeClr val="tx2">
                      <a:lumMod val="60000"/>
                      <a:lumOff val="40000"/>
                    </a:schemeClr>
                  </a:solidFill>
                </a:ln>
                <a:latin typeface="方正仿宋_GBK" panose="03000509000000000000" pitchFamily="65" charset="-122"/>
                <a:ea typeface="方正仿宋_GBK" panose="03000509000000000000" pitchFamily="65" charset="-122"/>
              </a:rPr>
              <a:t>品牌讲坛应体现受众人群和内容的多样性；</a:t>
            </a:r>
            <a:r>
              <a:rPr lang="en-US" altLang="zh-CN" sz="2800" dirty="0" smtClean="0">
                <a:ln>
                  <a:solidFill>
                    <a:schemeClr val="tx2">
                      <a:lumMod val="60000"/>
                      <a:lumOff val="40000"/>
                    </a:schemeClr>
                  </a:solidFill>
                </a:ln>
                <a:latin typeface="方正仿宋_GBK" panose="03000509000000000000" pitchFamily="65" charset="-122"/>
                <a:ea typeface="方正仿宋_GBK" panose="03000509000000000000" pitchFamily="65" charset="-122"/>
              </a:rPr>
              <a:t>3.</a:t>
            </a:r>
            <a:r>
              <a:rPr lang="zh-CN" altLang="en-US" sz="2800" dirty="0" smtClean="0">
                <a:ln>
                  <a:solidFill>
                    <a:schemeClr val="tx2">
                      <a:lumMod val="60000"/>
                      <a:lumOff val="40000"/>
                    </a:schemeClr>
                  </a:solidFill>
                </a:ln>
                <a:latin typeface="方正仿宋_GBK" panose="03000509000000000000" pitchFamily="65" charset="-122"/>
                <a:ea typeface="方正仿宋_GBK" panose="03000509000000000000" pitchFamily="65" charset="-122"/>
              </a:rPr>
              <a:t>载体创新应体现活动平台创新性的发展，创造性的转化；</a:t>
            </a:r>
            <a:r>
              <a:rPr lang="en-US" altLang="zh-CN" sz="2800" dirty="0" smtClean="0">
                <a:ln>
                  <a:solidFill>
                    <a:schemeClr val="tx2">
                      <a:lumMod val="60000"/>
                      <a:lumOff val="40000"/>
                    </a:schemeClr>
                  </a:solidFill>
                </a:ln>
                <a:latin typeface="方正仿宋_GBK" panose="03000509000000000000" pitchFamily="65" charset="-122"/>
                <a:ea typeface="方正仿宋_GBK" panose="03000509000000000000" pitchFamily="65" charset="-122"/>
              </a:rPr>
              <a:t>4.</a:t>
            </a:r>
            <a:r>
              <a:rPr lang="zh-CN" altLang="en-US" sz="2800" dirty="0" smtClean="0">
                <a:ln>
                  <a:solidFill>
                    <a:schemeClr val="tx2">
                      <a:lumMod val="60000"/>
                      <a:lumOff val="40000"/>
                    </a:schemeClr>
                  </a:solidFill>
                </a:ln>
                <a:latin typeface="方正仿宋_GBK" panose="03000509000000000000" pitchFamily="65" charset="-122"/>
                <a:ea typeface="方正仿宋_GBK" panose="03000509000000000000" pitchFamily="65" charset="-122"/>
              </a:rPr>
              <a:t>创意产品应展示产品的设计理念与人文社科的相融性。</a:t>
            </a:r>
            <a:endParaRPr lang="zh-CN" altLang="en-US" sz="2800" dirty="0">
              <a:ln>
                <a:solidFill>
                  <a:schemeClr val="tx2">
                    <a:lumMod val="60000"/>
                    <a:lumOff val="40000"/>
                  </a:schemeClr>
                </a:solidFill>
              </a:ln>
              <a:latin typeface="方正仿宋_GBK" panose="03000509000000000000" pitchFamily="65" charset="-122"/>
              <a:ea typeface="方正仿宋_GBK" panose="03000509000000000000" pitchFamily="65" charset="-122"/>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p:txBody>
          <a:bodyPr/>
          <a:lstStyle/>
          <a:p>
            <a:endParaRPr lang="zh-CN" altLang="en-US"/>
          </a:p>
        </p:txBody>
      </p:sp>
      <p:sp>
        <p:nvSpPr>
          <p:cNvPr id="3" name="副标题 2"/>
          <p:cNvSpPr>
            <a:spLocks noGrp="1"/>
          </p:cNvSpPr>
          <p:nvPr>
            <p:ph type="subTitle" idx="1"/>
          </p:nvPr>
        </p:nvSpPr>
        <p:spPr/>
        <p:txBody>
          <a:bodyPr/>
          <a:lstStyle/>
          <a:p>
            <a:endParaRPr lang="zh-CN" altLang="en-US"/>
          </a:p>
        </p:txBody>
      </p:sp>
      <p:pic>
        <p:nvPicPr>
          <p:cNvPr id="5" name="图片 4" descr="背景2.jpg"/>
          <p:cNvPicPr>
            <a:picLocks noChangeAspect="1"/>
          </p:cNvPicPr>
          <p:nvPr/>
        </p:nvPicPr>
        <p:blipFill>
          <a:blip r:embed="rId2" cstate="print"/>
          <a:stretch>
            <a:fillRect/>
          </a:stretch>
        </p:blipFill>
        <p:spPr>
          <a:xfrm>
            <a:off x="0" y="0"/>
            <a:ext cx="9144000" cy="6858000"/>
          </a:xfrm>
          <a:prstGeom prst="rect">
            <a:avLst/>
          </a:prstGeom>
        </p:spPr>
      </p:pic>
      <p:sp>
        <p:nvSpPr>
          <p:cNvPr id="6" name="矩形 5"/>
          <p:cNvSpPr/>
          <p:nvPr/>
        </p:nvSpPr>
        <p:spPr>
          <a:xfrm>
            <a:off x="0" y="1"/>
            <a:ext cx="1835696" cy="799258"/>
          </a:xfrm>
          <a:prstGeom prst="rect">
            <a:avLst/>
          </a:prstGeom>
        </p:spPr>
        <p:txBody>
          <a:bodyPr wrap="square">
            <a:spAutoFit/>
          </a:bodyPr>
          <a:lstStyle/>
          <a:p>
            <a:pPr lvl="0" fontAlgn="base">
              <a:lnSpc>
                <a:spcPct val="200000"/>
              </a:lnSpc>
              <a:spcBef>
                <a:spcPct val="0"/>
              </a:spcBef>
              <a:spcAft>
                <a:spcPct val="0"/>
              </a:spcAft>
            </a:pPr>
            <a:r>
              <a:rPr lang="zh-CN" altLang="en-US" sz="2800" b="1" dirty="0">
                <a:solidFill>
                  <a:schemeClr val="tx2">
                    <a:lumMod val="60000"/>
                    <a:lumOff val="40000"/>
                  </a:schemeClr>
                </a:solidFill>
                <a:latin typeface="叶根友毛笔行书2.0版" pitchFamily="2" charset="-122"/>
                <a:ea typeface="叶根友毛笔行书2.0版" pitchFamily="2" charset="-122"/>
                <a:cs typeface="宋体" panose="02010600030101010101" pitchFamily="2" charset="-122"/>
              </a:rPr>
              <a:t> </a:t>
            </a:r>
            <a:r>
              <a:rPr lang="zh-CN" altLang="en-US" sz="2800" b="1" dirty="0" smtClean="0">
                <a:solidFill>
                  <a:schemeClr val="tx2">
                    <a:lumMod val="60000"/>
                    <a:lumOff val="40000"/>
                  </a:schemeClr>
                </a:solidFill>
                <a:latin typeface="叶根友毛笔行书2.0版" pitchFamily="2" charset="-122"/>
                <a:ea typeface="叶根友毛笔行书2.0版" pitchFamily="2" charset="-122"/>
                <a:cs typeface="宋体" panose="02010600030101010101" pitchFamily="2" charset="-122"/>
              </a:rPr>
              <a:t>项目实施</a:t>
            </a:r>
            <a:endParaRPr lang="zh-CN" altLang="en-US" sz="2800" b="1" dirty="0">
              <a:solidFill>
                <a:schemeClr val="tx2">
                  <a:lumMod val="60000"/>
                  <a:lumOff val="40000"/>
                </a:schemeClr>
              </a:solidFill>
              <a:latin typeface="叶根友毛笔行书2.0版" pitchFamily="2" charset="-122"/>
              <a:ea typeface="叶根友毛笔行书2.0版" pitchFamily="2" charset="-122"/>
              <a:cs typeface="宋体" panose="02010600030101010101" pitchFamily="2" charset="-122"/>
            </a:endParaRPr>
          </a:p>
        </p:txBody>
      </p:sp>
      <p:cxnSp>
        <p:nvCxnSpPr>
          <p:cNvPr id="10" name="直接连接符 9"/>
          <p:cNvCxnSpPr/>
          <p:nvPr/>
        </p:nvCxnSpPr>
        <p:spPr>
          <a:xfrm>
            <a:off x="0" y="836712"/>
            <a:ext cx="4067944" cy="0"/>
          </a:xfrm>
          <a:prstGeom prst="line">
            <a:avLst/>
          </a:prstGeom>
        </p:spPr>
        <p:style>
          <a:lnRef idx="2">
            <a:schemeClr val="accent1"/>
          </a:lnRef>
          <a:fillRef idx="0">
            <a:schemeClr val="accent1"/>
          </a:fillRef>
          <a:effectRef idx="1">
            <a:schemeClr val="accent1"/>
          </a:effectRef>
          <a:fontRef idx="minor">
            <a:schemeClr val="tx1"/>
          </a:fontRef>
        </p:style>
      </p:cxnSp>
      <p:sp>
        <p:nvSpPr>
          <p:cNvPr id="9" name="TextBox 8"/>
          <p:cNvSpPr txBox="1"/>
          <p:nvPr/>
        </p:nvSpPr>
        <p:spPr>
          <a:xfrm>
            <a:off x="1928794" y="1428736"/>
            <a:ext cx="1656184" cy="523220"/>
          </a:xfrm>
          <a:prstGeom prst="rect">
            <a:avLst/>
          </a:prstGeom>
        </p:spPr>
        <p:style>
          <a:lnRef idx="2">
            <a:schemeClr val="accent1"/>
          </a:lnRef>
          <a:fillRef idx="1">
            <a:schemeClr val="lt1"/>
          </a:fillRef>
          <a:effectRef idx="0">
            <a:schemeClr val="accent1"/>
          </a:effectRef>
          <a:fontRef idx="minor">
            <a:schemeClr val="dk1"/>
          </a:fontRef>
        </p:style>
        <p:txBody>
          <a:bodyPr vert="horz" wrap="square" rtlCol="0">
            <a:spAutoFit/>
          </a:bodyPr>
          <a:lstStyle/>
          <a:p>
            <a:r>
              <a:rPr lang="zh-CN" altLang="en-US" sz="2800" dirty="0" smtClean="0">
                <a:ln>
                  <a:solidFill>
                    <a:schemeClr val="tx2">
                      <a:lumMod val="60000"/>
                      <a:lumOff val="40000"/>
                    </a:schemeClr>
                  </a:solidFill>
                </a:ln>
                <a:latin typeface="方正仿宋_GBK" panose="03000509000000000000" pitchFamily="65" charset="-122"/>
                <a:ea typeface="方正仿宋_GBK" panose="03000509000000000000" pitchFamily="65" charset="-122"/>
              </a:rPr>
              <a:t>项目图片</a:t>
            </a:r>
            <a:endParaRPr lang="zh-CN" altLang="en-US" sz="2800" dirty="0">
              <a:ln>
                <a:solidFill>
                  <a:schemeClr val="tx2">
                    <a:lumMod val="60000"/>
                    <a:lumOff val="40000"/>
                  </a:schemeClr>
                </a:solidFill>
              </a:ln>
              <a:latin typeface="方正仿宋_GBK" panose="03000509000000000000" pitchFamily="65" charset="-122"/>
              <a:ea typeface="方正仿宋_GBK" panose="03000509000000000000" pitchFamily="65" charset="-122"/>
            </a:endParaRPr>
          </a:p>
        </p:txBody>
      </p:sp>
      <p:sp>
        <p:nvSpPr>
          <p:cNvPr id="14" name="TextBox 13"/>
          <p:cNvSpPr txBox="1"/>
          <p:nvPr/>
        </p:nvSpPr>
        <p:spPr>
          <a:xfrm>
            <a:off x="1214414" y="2143116"/>
            <a:ext cx="6929486" cy="954107"/>
          </a:xfrm>
          <a:prstGeom prst="rect">
            <a:avLst/>
          </a:prstGeom>
        </p:spPr>
        <p:style>
          <a:lnRef idx="2">
            <a:schemeClr val="accent1"/>
          </a:lnRef>
          <a:fillRef idx="1">
            <a:schemeClr val="lt1"/>
          </a:fillRef>
          <a:effectRef idx="0">
            <a:schemeClr val="accent1"/>
          </a:effectRef>
          <a:fontRef idx="minor">
            <a:schemeClr val="dk1"/>
          </a:fontRef>
        </p:style>
        <p:txBody>
          <a:bodyPr vert="horz" wrap="square" rtlCol="0">
            <a:spAutoFit/>
          </a:bodyPr>
          <a:lstStyle/>
          <a:p>
            <a:r>
              <a:rPr lang="zh-CN" altLang="en-US" sz="2800" dirty="0" smtClean="0">
                <a:ln>
                  <a:solidFill>
                    <a:schemeClr val="tx2">
                      <a:lumMod val="60000"/>
                      <a:lumOff val="40000"/>
                    </a:schemeClr>
                  </a:solidFill>
                </a:ln>
                <a:latin typeface="方正仿宋_GBK" panose="03000509000000000000" pitchFamily="65" charset="-122"/>
                <a:ea typeface="方正仿宋_GBK" panose="03000509000000000000" pitchFamily="65" charset="-122"/>
              </a:rPr>
              <a:t>提示</a:t>
            </a:r>
            <a:endParaRPr lang="en-US" altLang="zh-CN" sz="2800" dirty="0" smtClean="0">
              <a:ln>
                <a:solidFill>
                  <a:schemeClr val="tx2">
                    <a:lumMod val="60000"/>
                    <a:lumOff val="40000"/>
                  </a:schemeClr>
                </a:solidFill>
              </a:ln>
              <a:latin typeface="方正仿宋_GBK" panose="03000509000000000000" pitchFamily="65" charset="-122"/>
              <a:ea typeface="方正仿宋_GBK" panose="03000509000000000000" pitchFamily="65" charset="-122"/>
            </a:endParaRPr>
          </a:p>
          <a:p>
            <a:r>
              <a:rPr lang="en-US" altLang="zh-CN" sz="2800" dirty="0" smtClean="0">
                <a:ln>
                  <a:solidFill>
                    <a:schemeClr val="tx2">
                      <a:lumMod val="60000"/>
                      <a:lumOff val="40000"/>
                    </a:schemeClr>
                  </a:solidFill>
                </a:ln>
                <a:latin typeface="方正仿宋_GBK" panose="03000509000000000000" pitchFamily="65" charset="-122"/>
                <a:ea typeface="方正仿宋_GBK" panose="03000509000000000000" pitchFamily="65" charset="-122"/>
              </a:rPr>
              <a:t>     </a:t>
            </a:r>
            <a:r>
              <a:rPr lang="zh-CN" altLang="en-US" sz="2800" dirty="0" smtClean="0">
                <a:ln>
                  <a:solidFill>
                    <a:schemeClr val="tx2">
                      <a:lumMod val="60000"/>
                      <a:lumOff val="40000"/>
                    </a:schemeClr>
                  </a:solidFill>
                </a:ln>
                <a:latin typeface="方正仿宋_GBK" panose="03000509000000000000" pitchFamily="65" charset="-122"/>
                <a:ea typeface="方正仿宋_GBK" panose="03000509000000000000" pitchFamily="65" charset="-122"/>
              </a:rPr>
              <a:t>活动图片不超过</a:t>
            </a:r>
            <a:r>
              <a:rPr lang="en-US" altLang="zh-CN" sz="2800" dirty="0" smtClean="0">
                <a:ln>
                  <a:solidFill>
                    <a:schemeClr val="tx2">
                      <a:lumMod val="60000"/>
                      <a:lumOff val="40000"/>
                    </a:schemeClr>
                  </a:solidFill>
                </a:ln>
                <a:latin typeface="方正仿宋_GBK" panose="03000509000000000000" pitchFamily="65" charset="-122"/>
                <a:ea typeface="方正仿宋_GBK" panose="03000509000000000000" pitchFamily="65" charset="-122"/>
              </a:rPr>
              <a:t>5</a:t>
            </a:r>
            <a:r>
              <a:rPr lang="zh-CN" altLang="en-US" sz="2800" dirty="0" smtClean="0">
                <a:ln>
                  <a:solidFill>
                    <a:schemeClr val="tx2">
                      <a:lumMod val="60000"/>
                      <a:lumOff val="40000"/>
                    </a:schemeClr>
                  </a:solidFill>
                </a:ln>
                <a:latin typeface="方正仿宋_GBK" panose="03000509000000000000" pitchFamily="65" charset="-122"/>
                <a:ea typeface="方正仿宋_GBK" panose="03000509000000000000" pitchFamily="65" charset="-122"/>
              </a:rPr>
              <a:t>张，附简要介绍。</a:t>
            </a:r>
            <a:endParaRPr lang="zh-CN" altLang="en-US" sz="2800" dirty="0">
              <a:ln>
                <a:solidFill>
                  <a:schemeClr val="tx2">
                    <a:lumMod val="60000"/>
                    <a:lumOff val="40000"/>
                  </a:schemeClr>
                </a:solidFill>
              </a:ln>
              <a:latin typeface="方正仿宋_GBK" panose="03000509000000000000" pitchFamily="65" charset="-122"/>
              <a:ea typeface="方正仿宋_GBK" panose="03000509000000000000" pitchFamily="65" charset="-122"/>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p:txBody>
          <a:bodyPr/>
          <a:lstStyle/>
          <a:p>
            <a:endParaRPr lang="zh-CN" altLang="en-US"/>
          </a:p>
        </p:txBody>
      </p:sp>
      <p:sp>
        <p:nvSpPr>
          <p:cNvPr id="3" name="副标题 2"/>
          <p:cNvSpPr>
            <a:spLocks noGrp="1"/>
          </p:cNvSpPr>
          <p:nvPr>
            <p:ph type="subTitle" idx="1"/>
          </p:nvPr>
        </p:nvSpPr>
        <p:spPr/>
        <p:txBody>
          <a:bodyPr/>
          <a:lstStyle/>
          <a:p>
            <a:endParaRPr lang="zh-CN" altLang="en-US"/>
          </a:p>
        </p:txBody>
      </p:sp>
      <p:pic>
        <p:nvPicPr>
          <p:cNvPr id="5" name="图片 4" descr="背景2.jpg"/>
          <p:cNvPicPr>
            <a:picLocks noChangeAspect="1"/>
          </p:cNvPicPr>
          <p:nvPr/>
        </p:nvPicPr>
        <p:blipFill>
          <a:blip r:embed="rId2" cstate="print"/>
          <a:stretch>
            <a:fillRect/>
          </a:stretch>
        </p:blipFill>
        <p:spPr>
          <a:xfrm>
            <a:off x="0" y="0"/>
            <a:ext cx="9144000" cy="6858000"/>
          </a:xfrm>
          <a:prstGeom prst="rect">
            <a:avLst/>
          </a:prstGeom>
        </p:spPr>
      </p:pic>
      <p:sp>
        <p:nvSpPr>
          <p:cNvPr id="6" name="矩形 5"/>
          <p:cNvSpPr/>
          <p:nvPr/>
        </p:nvSpPr>
        <p:spPr>
          <a:xfrm>
            <a:off x="0" y="1"/>
            <a:ext cx="1835696" cy="799258"/>
          </a:xfrm>
          <a:prstGeom prst="rect">
            <a:avLst/>
          </a:prstGeom>
        </p:spPr>
        <p:txBody>
          <a:bodyPr wrap="square">
            <a:spAutoFit/>
          </a:bodyPr>
          <a:lstStyle/>
          <a:p>
            <a:pPr lvl="0" fontAlgn="base">
              <a:lnSpc>
                <a:spcPct val="200000"/>
              </a:lnSpc>
              <a:spcBef>
                <a:spcPct val="0"/>
              </a:spcBef>
              <a:spcAft>
                <a:spcPct val="0"/>
              </a:spcAft>
            </a:pPr>
            <a:r>
              <a:rPr lang="zh-CN" altLang="en-US" sz="2800" b="1" dirty="0">
                <a:solidFill>
                  <a:schemeClr val="tx2">
                    <a:lumMod val="60000"/>
                    <a:lumOff val="40000"/>
                  </a:schemeClr>
                </a:solidFill>
                <a:latin typeface="叶根友毛笔行书2.0版" pitchFamily="2" charset="-122"/>
                <a:ea typeface="叶根友毛笔行书2.0版" pitchFamily="2" charset="-122"/>
                <a:cs typeface="宋体" panose="02010600030101010101" pitchFamily="2" charset="-122"/>
              </a:rPr>
              <a:t> </a:t>
            </a:r>
            <a:r>
              <a:rPr lang="zh-CN" altLang="en-US" sz="2800" b="1" dirty="0" smtClean="0">
                <a:solidFill>
                  <a:schemeClr val="tx2">
                    <a:lumMod val="60000"/>
                    <a:lumOff val="40000"/>
                  </a:schemeClr>
                </a:solidFill>
                <a:latin typeface="叶根友毛笔行书2.0版" pitchFamily="2" charset="-122"/>
                <a:ea typeface="叶根友毛笔行书2.0版" pitchFamily="2" charset="-122"/>
                <a:cs typeface="宋体" panose="02010600030101010101" pitchFamily="2" charset="-122"/>
              </a:rPr>
              <a:t>项目实施</a:t>
            </a:r>
            <a:endParaRPr lang="zh-CN" altLang="en-US" sz="2800" b="1" dirty="0">
              <a:solidFill>
                <a:schemeClr val="tx2">
                  <a:lumMod val="60000"/>
                  <a:lumOff val="40000"/>
                </a:schemeClr>
              </a:solidFill>
              <a:latin typeface="叶根友毛笔行书2.0版" pitchFamily="2" charset="-122"/>
              <a:ea typeface="叶根友毛笔行书2.0版" pitchFamily="2" charset="-122"/>
              <a:cs typeface="宋体" panose="02010600030101010101" pitchFamily="2" charset="-122"/>
            </a:endParaRPr>
          </a:p>
        </p:txBody>
      </p:sp>
      <p:cxnSp>
        <p:nvCxnSpPr>
          <p:cNvPr id="10" name="直接连接符 9"/>
          <p:cNvCxnSpPr/>
          <p:nvPr/>
        </p:nvCxnSpPr>
        <p:spPr>
          <a:xfrm>
            <a:off x="0" y="836712"/>
            <a:ext cx="4067944" cy="0"/>
          </a:xfrm>
          <a:prstGeom prst="line">
            <a:avLst/>
          </a:prstGeom>
        </p:spPr>
        <p:style>
          <a:lnRef idx="2">
            <a:schemeClr val="accent1"/>
          </a:lnRef>
          <a:fillRef idx="0">
            <a:schemeClr val="accent1"/>
          </a:fillRef>
          <a:effectRef idx="1">
            <a:schemeClr val="accent1"/>
          </a:effectRef>
          <a:fontRef idx="minor">
            <a:schemeClr val="tx1"/>
          </a:fontRef>
        </p:style>
      </p:cxnSp>
      <p:sp>
        <p:nvSpPr>
          <p:cNvPr id="9" name="TextBox 8"/>
          <p:cNvSpPr txBox="1"/>
          <p:nvPr/>
        </p:nvSpPr>
        <p:spPr>
          <a:xfrm>
            <a:off x="1928794" y="1428736"/>
            <a:ext cx="1656184" cy="523220"/>
          </a:xfrm>
          <a:prstGeom prst="rect">
            <a:avLst/>
          </a:prstGeom>
        </p:spPr>
        <p:style>
          <a:lnRef idx="2">
            <a:schemeClr val="accent1"/>
          </a:lnRef>
          <a:fillRef idx="1">
            <a:schemeClr val="lt1"/>
          </a:fillRef>
          <a:effectRef idx="0">
            <a:schemeClr val="accent1"/>
          </a:effectRef>
          <a:fontRef idx="minor">
            <a:schemeClr val="dk1"/>
          </a:fontRef>
        </p:style>
        <p:txBody>
          <a:bodyPr vert="horz" wrap="square" rtlCol="0">
            <a:spAutoFit/>
          </a:bodyPr>
          <a:lstStyle/>
          <a:p>
            <a:r>
              <a:rPr lang="zh-CN" altLang="en-US" sz="2800" dirty="0" smtClean="0">
                <a:ln>
                  <a:solidFill>
                    <a:schemeClr val="tx2">
                      <a:lumMod val="60000"/>
                      <a:lumOff val="40000"/>
                    </a:schemeClr>
                  </a:solidFill>
                </a:ln>
                <a:latin typeface="方正仿宋_GBK" panose="03000509000000000000" pitchFamily="65" charset="-122"/>
                <a:ea typeface="方正仿宋_GBK" panose="03000509000000000000" pitchFamily="65" charset="-122"/>
              </a:rPr>
              <a:t>媒体报道</a:t>
            </a:r>
            <a:endParaRPr lang="zh-CN" altLang="en-US" sz="2800" dirty="0">
              <a:ln>
                <a:solidFill>
                  <a:schemeClr val="tx2">
                    <a:lumMod val="60000"/>
                    <a:lumOff val="40000"/>
                  </a:schemeClr>
                </a:solidFill>
              </a:ln>
              <a:latin typeface="方正仿宋_GBK" panose="03000509000000000000" pitchFamily="65" charset="-122"/>
              <a:ea typeface="方正仿宋_GBK" panose="03000509000000000000" pitchFamily="65" charset="-122"/>
            </a:endParaRPr>
          </a:p>
        </p:txBody>
      </p:sp>
      <p:sp>
        <p:nvSpPr>
          <p:cNvPr id="14" name="TextBox 13"/>
          <p:cNvSpPr txBox="1"/>
          <p:nvPr/>
        </p:nvSpPr>
        <p:spPr>
          <a:xfrm>
            <a:off x="1214414" y="2143116"/>
            <a:ext cx="6929486" cy="954107"/>
          </a:xfrm>
          <a:prstGeom prst="rect">
            <a:avLst/>
          </a:prstGeom>
        </p:spPr>
        <p:style>
          <a:lnRef idx="2">
            <a:schemeClr val="accent1"/>
          </a:lnRef>
          <a:fillRef idx="1">
            <a:schemeClr val="lt1"/>
          </a:fillRef>
          <a:effectRef idx="0">
            <a:schemeClr val="accent1"/>
          </a:effectRef>
          <a:fontRef idx="minor">
            <a:schemeClr val="dk1"/>
          </a:fontRef>
        </p:style>
        <p:txBody>
          <a:bodyPr vert="horz" wrap="square" rtlCol="0">
            <a:spAutoFit/>
          </a:bodyPr>
          <a:lstStyle/>
          <a:p>
            <a:r>
              <a:rPr lang="zh-CN" altLang="en-US" sz="2800" dirty="0" smtClean="0">
                <a:ln>
                  <a:solidFill>
                    <a:schemeClr val="tx2">
                      <a:lumMod val="60000"/>
                      <a:lumOff val="40000"/>
                    </a:schemeClr>
                  </a:solidFill>
                </a:ln>
                <a:latin typeface="方正仿宋_GBK" panose="03000509000000000000" pitchFamily="65" charset="-122"/>
                <a:ea typeface="方正仿宋_GBK" panose="03000509000000000000" pitchFamily="65" charset="-122"/>
              </a:rPr>
              <a:t>提示</a:t>
            </a:r>
            <a:endParaRPr lang="en-US" altLang="zh-CN" sz="2800" dirty="0" smtClean="0">
              <a:ln>
                <a:solidFill>
                  <a:schemeClr val="tx2">
                    <a:lumMod val="60000"/>
                    <a:lumOff val="40000"/>
                  </a:schemeClr>
                </a:solidFill>
              </a:ln>
              <a:latin typeface="方正仿宋_GBK" panose="03000509000000000000" pitchFamily="65" charset="-122"/>
              <a:ea typeface="方正仿宋_GBK" panose="03000509000000000000" pitchFamily="65" charset="-122"/>
            </a:endParaRPr>
          </a:p>
          <a:p>
            <a:r>
              <a:rPr lang="en-US" altLang="zh-CN" sz="2800" dirty="0" smtClean="0">
                <a:ln>
                  <a:solidFill>
                    <a:schemeClr val="tx2">
                      <a:lumMod val="60000"/>
                      <a:lumOff val="40000"/>
                    </a:schemeClr>
                  </a:solidFill>
                </a:ln>
                <a:latin typeface="方正仿宋_GBK" panose="03000509000000000000" pitchFamily="65" charset="-122"/>
                <a:ea typeface="方正仿宋_GBK" panose="03000509000000000000" pitchFamily="65" charset="-122"/>
              </a:rPr>
              <a:t>     </a:t>
            </a:r>
            <a:r>
              <a:rPr lang="zh-CN" altLang="en-US" sz="2800" dirty="0" smtClean="0">
                <a:ln>
                  <a:solidFill>
                    <a:schemeClr val="tx2">
                      <a:lumMod val="60000"/>
                      <a:lumOff val="40000"/>
                    </a:schemeClr>
                  </a:solidFill>
                </a:ln>
                <a:latin typeface="方正仿宋_GBK" panose="03000509000000000000" pitchFamily="65" charset="-122"/>
                <a:ea typeface="方正仿宋_GBK" panose="03000509000000000000" pitchFamily="65" charset="-122"/>
              </a:rPr>
              <a:t>选取最有代表性的宣传报道。</a:t>
            </a:r>
            <a:endParaRPr lang="zh-CN" altLang="en-US" sz="2800" dirty="0">
              <a:ln>
                <a:solidFill>
                  <a:schemeClr val="tx2">
                    <a:lumMod val="60000"/>
                    <a:lumOff val="40000"/>
                  </a:schemeClr>
                </a:solidFill>
              </a:ln>
              <a:latin typeface="方正仿宋_GBK" panose="03000509000000000000" pitchFamily="65" charset="-122"/>
              <a:ea typeface="方正仿宋_GBK" panose="03000509000000000000" pitchFamily="65" charset="-122"/>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184</TotalTime>
  <Words>420</Words>
  <Application>Microsoft Office PowerPoint</Application>
  <PresentationFormat>全屏显示(4:3)</PresentationFormat>
  <Paragraphs>51</Paragraphs>
  <Slides>12</Slides>
  <Notes>0</Notes>
  <HiddenSlides>0</HiddenSlides>
  <MMClips>0</MMClips>
  <ScaleCrop>false</ScaleCrop>
  <HeadingPairs>
    <vt:vector size="4" baseType="variant">
      <vt:variant>
        <vt:lpstr>主题</vt:lpstr>
      </vt:variant>
      <vt:variant>
        <vt:i4>1</vt:i4>
      </vt:variant>
      <vt:variant>
        <vt:lpstr>幻灯片标题</vt:lpstr>
      </vt:variant>
      <vt:variant>
        <vt:i4>12</vt:i4>
      </vt:variant>
    </vt:vector>
  </HeadingPairs>
  <TitlesOfParts>
    <vt:vector size="13" baseType="lpstr">
      <vt:lpstr>Office 主题</vt:lpstr>
      <vt:lpstr>幻灯片 1</vt:lpstr>
      <vt:lpstr>幻灯片 2</vt:lpstr>
      <vt:lpstr>幻灯片 3</vt:lpstr>
      <vt:lpstr>幻灯片 4</vt:lpstr>
      <vt:lpstr>幻灯片 5</vt:lpstr>
      <vt:lpstr>幻灯片 6</vt:lpstr>
      <vt:lpstr>幻灯片 7</vt:lpstr>
      <vt:lpstr>幻灯片 8</vt:lpstr>
      <vt:lpstr>幻灯片 9</vt:lpstr>
      <vt:lpstr>幻灯片 10</vt:lpstr>
      <vt:lpstr>幻灯片 11</vt:lpstr>
      <vt:lpstr>幻灯片 12</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幻灯片 1</dc:title>
  <dc:creator/>
  <cp:lastModifiedBy>hp</cp:lastModifiedBy>
  <cp:revision>150</cp:revision>
  <dcterms:created xsi:type="dcterms:W3CDTF">2018-11-30T01:34:05Z</dcterms:created>
  <dcterms:modified xsi:type="dcterms:W3CDTF">2019-04-01T02:10:05Z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2052-11.1.0.7932</vt:lpwstr>
  </property>
</Properties>
</file>